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EA7295-B383-4DBA-A0B5-171369C262C0}" v="2" dt="2024-06-03T06:50:05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0B236-5DD4-1A7B-02B8-2449DCD51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DA244-1102-90C1-0908-AE01B645F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F6E44-980B-F597-3DB7-70F3F1467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79EB5-F237-61F0-3B01-C68E1F2FD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D77F7-0766-D4D3-50FB-7B1BA7E2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078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409F-C7CE-584F-9320-DE37A278F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E3DA6C-1DCD-C03E-5ECD-EA03D6D52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350D4-7C43-AFC9-B58B-CABF38F70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79D77-32E5-5B9E-276E-DAB8F7358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3C067-7609-22AD-9F6D-D4394047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287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574249-A5CE-0C76-F7FF-B0761A794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4C3DF2-5188-5EDD-C389-4785E7A76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B2331-8D11-44D7-9EC4-BB7822C00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1263E-880C-C8BE-E642-A26DC2C1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E14E6-4A5E-4952-579C-19DD3771F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579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8034-5947-8C39-90C9-39636968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8F1A5-675A-DEB0-2B7A-9C10E9876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729F3-CE8E-6842-B606-2FC00E91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9C2F7-C922-FE79-7252-D8D326280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F45E0-B64B-2731-77B9-694799BE0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69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684E2-8B10-8CFD-366C-660F70E94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FCD56-0FA4-B1A6-A594-07766B254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6F52A-94D1-8871-9C95-2DE050C73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001CC-9FD0-7DAC-C649-CB402EC61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38C20-376B-1EBA-EF5A-840463074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13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F4765-94BB-460F-6407-CF60E76F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DB548-E265-336A-7C92-B22673520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D92E3-D020-660A-7F13-AAC9F2C5B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62FAD-D401-8D80-EC9B-F719A3D8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D0443-577B-0AE9-2D5D-D835009D3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01CB1-66A0-2EFB-5FE6-8E12870F6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553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A45C6-7B8A-4CF9-2CD3-815D5C111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6CE07-9903-9E81-1EDE-9EA6989B0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19056-343B-B8FB-8048-5A96196CD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4C41A2-10C2-3C94-6F79-795255A51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720F5F-89BB-5DD8-C0DA-17CEB4EFE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6E1164-596D-81CC-9A23-F6C38FA09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BB7C04-D4A9-5F87-A334-D849CDE8F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4F74C5-29BF-F2F9-9FF8-89795685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234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BDD8B-29EC-26F8-8398-E0861546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634860-2998-B2AF-E6EF-E55BBBD5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3EDF6-B826-12E1-ACD5-89FEC4411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AEFED-E203-349D-3725-E41792651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702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D14387-805B-EBF6-E202-701AEAA0B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2B1BAD-BC75-CAC5-D15E-DDC4EEE77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38987-591E-A0A0-37B0-866C2D17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577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459BD-1B21-8074-CF76-1FD752DC4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26272-BA90-D763-61C6-24D69131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FEAF4-8843-9FC3-1F07-B946A72D8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ED70-B5A3-62FE-3310-79A3F3D45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6089E-4EA8-706B-FB08-970947C0E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7DAEE-460B-6050-32CA-57D121EE7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37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BF669-9546-6304-07DE-E54E33BA4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2EB507-8C72-D73C-7773-1F4746C06E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A16C4-436D-1AC4-A52C-4A52A2815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0ED98-BC4D-E4F0-82C2-59E8714B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669D6-369B-754A-B49D-69B6599A6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CFFB1-603F-BD9F-B8E8-922AE058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941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02F1A-225C-2F87-0638-E94FA48A7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CC590-5EC5-D71D-8894-796D15663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09BD0-6391-B238-65F9-08502B70D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708693-C066-47A5-93C6-5E1AD672E67C}" type="datetimeFigureOut">
              <a:rPr lang="en-AU" smtClean="0"/>
              <a:t>3/06/2024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69CF0-03E4-8E6C-C915-5C458C932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5803C-FC51-B470-EDED-4834E576EF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2AA5E3-67F8-4AD6-ACFC-DF862B54BC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441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190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7d19ca1-2412-4be4-9cad-3017a7b92e67" xsi:nil="true"/>
    <z2oe xmlns="1b3e41be-d8b2-4c2a-8965-8f484ad39dc2">
      <UserInfo>
        <DisplayName/>
        <AccountId xsi:nil="true"/>
        <AccountType/>
      </UserInfo>
    </z2oe>
    <lcf76f155ced4ddcb4097134ff3c332f xmlns="1b3e41be-d8b2-4c2a-8965-8f484ad39dc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74719D8F1E6B48AF01C6E3C464902F" ma:contentTypeVersion="19" ma:contentTypeDescription="Create a new document." ma:contentTypeScope="" ma:versionID="d79c8b43f25a38deb3877c5aaab6966e">
  <xsd:schema xmlns:xsd="http://www.w3.org/2001/XMLSchema" xmlns:xs="http://www.w3.org/2001/XMLSchema" xmlns:p="http://schemas.microsoft.com/office/2006/metadata/properties" xmlns:ns2="1b3e41be-d8b2-4c2a-8965-8f484ad39dc2" xmlns:ns3="47d19ca1-2412-4be4-9cad-3017a7b92e67" targetNamespace="http://schemas.microsoft.com/office/2006/metadata/properties" ma:root="true" ma:fieldsID="f978f10d079b76712f35491546e9a47c" ns2:_="" ns3:_="">
    <xsd:import namespace="1b3e41be-d8b2-4c2a-8965-8f484ad39dc2"/>
    <xsd:import namespace="47d19ca1-2412-4be4-9cad-3017a7b92e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z2o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e41be-d8b2-4c2a-8965-8f484ad39d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z2oe" ma:index="20" nillable="true" ma:displayName="Person or Group" ma:list="UserInfo" ma:internalName="z2o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a4f926e-6caa-4736-a581-99400c1fd9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9ca1-2412-4be4-9cad-3017a7b92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6d58de2-89f1-4fe0-ae9d-70e69c98718b}" ma:internalName="TaxCatchAll" ma:showField="CatchAllData" ma:web="47d19ca1-2412-4be4-9cad-3017a7b92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BDC926-B464-4F7E-B568-E0F8E64941B1}">
  <ds:schemaRefs>
    <ds:schemaRef ds:uri="http://schemas.microsoft.com/office/2006/metadata/properties"/>
    <ds:schemaRef ds:uri="http://schemas.microsoft.com/office/infopath/2007/PartnerControls"/>
    <ds:schemaRef ds:uri="47d19ca1-2412-4be4-9cad-3017a7b92e67"/>
    <ds:schemaRef ds:uri="1b3e41be-d8b2-4c2a-8965-8f484ad39dc2"/>
  </ds:schemaRefs>
</ds:datastoreItem>
</file>

<file path=customXml/itemProps2.xml><?xml version="1.0" encoding="utf-8"?>
<ds:datastoreItem xmlns:ds="http://schemas.openxmlformats.org/officeDocument/2006/customXml" ds:itemID="{B1E06FD3-0AA0-47C3-82C7-4EA5B140A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3e41be-d8b2-4c2a-8965-8f484ad39dc2"/>
    <ds:schemaRef ds:uri="47d19ca1-2412-4be4-9cad-3017a7b92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B357E2-EE53-4EB1-9F64-E49CDCBF9F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Widjaja</dc:creator>
  <cp:lastModifiedBy>Claudia Widjaja</cp:lastModifiedBy>
  <cp:revision>4</cp:revision>
  <dcterms:created xsi:type="dcterms:W3CDTF">2024-05-31T00:16:41Z</dcterms:created>
  <dcterms:modified xsi:type="dcterms:W3CDTF">2024-06-03T08:09:44Z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0x010100A874719D8F1E6B48AF01C6E3C464902F</vt:lpwstr>
  </property>
  <property fmtid="{D5CDD505-2E9C-101B-9397-08002B2CF9AE}" pid="3" name="MediaServiceImageTags">
    <vt:lpwstr/>
  </property>
</Properties>
</file>