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4" autoAdjust="0"/>
    <p:restoredTop sz="94660"/>
  </p:normalViewPr>
  <p:slideViewPr>
    <p:cSldViewPr snapToGrid="0">
      <p:cViewPr varScale="1">
        <p:scale>
          <a:sx n="147" d="100"/>
          <a:sy n="147" d="100"/>
        </p:scale>
        <p:origin x="9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52A558-7A6F-4060-AD66-45A621DEB7E3}" type="datetimeFigureOut">
              <a:rPr lang="en-AU" smtClean="0"/>
              <a:t>2/07/2026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F64F3D-38A8-40C0-9C94-9C025E6B9B9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534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714DC-0A66-DE07-79E3-5DD597155A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9B74BB-9F44-6CF9-9ACC-5BE1E35B4D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57DC8-F042-B03B-8F47-A6FEBEE91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BD905-D0D2-4895-8967-97A4C72DC749}" type="datetimeFigureOut">
              <a:rPr lang="en-AU" smtClean="0"/>
              <a:t>2/07/2026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FDCE6-120E-EEE8-C50D-09D21FD4B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70C42C-5551-C4A8-30D3-967F0F952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73EE1-7731-435C-B3E8-0C227001AF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5310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DBA4A-5AA0-5E89-42C5-D416C415F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1BA4C0-7700-6F5C-6AA8-8356A2407F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7D2C59-4665-831E-4BE9-A1FF23F3A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BD905-D0D2-4895-8967-97A4C72DC749}" type="datetimeFigureOut">
              <a:rPr lang="en-AU" smtClean="0"/>
              <a:t>2/07/2026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279757-B546-B67B-1F96-7E8E94800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F9D1CC-C00E-EC2A-E8C9-9C029B41D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73EE1-7731-435C-B3E8-0C227001AF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6872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01FCE-6F20-A9D9-09A8-D2A3BCF4F8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04F613-D014-A2E3-6C03-F505379002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6BFBC-4E19-5BA8-103F-6E230302A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BD905-D0D2-4895-8967-97A4C72DC749}" type="datetimeFigureOut">
              <a:rPr lang="en-AU" smtClean="0"/>
              <a:t>2/07/2026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7FBAC6-4267-A0DE-56EA-E51D5809A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A53BD6-2D63-5F06-1EE6-3A2AF0047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73EE1-7731-435C-B3E8-0C227001AF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0412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F814A-4753-8160-DF29-83BA9F24D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68EE3B-C92A-2A77-2A92-6B493C705C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12E8E-FB32-DDC7-3D35-E72D1F9E6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BD905-D0D2-4895-8967-97A4C72DC749}" type="datetimeFigureOut">
              <a:rPr lang="en-AU" smtClean="0"/>
              <a:t>2/07/2026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00FBAF-AF3B-B660-CCE3-AF2CABB17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DDD228-DF2D-0FF5-F760-CAEA75B00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73EE1-7731-435C-B3E8-0C227001AF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6559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5E4B0-D270-3AA9-8D59-A3EBFF1BF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54CBD3-BAE0-0FFA-ADB0-D86D7CD84D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046E57-174B-151B-73ED-6BF8A4CAE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BD905-D0D2-4895-8967-97A4C72DC749}" type="datetimeFigureOut">
              <a:rPr lang="en-AU" smtClean="0"/>
              <a:t>2/07/2026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F90F4-71F1-5F67-F06F-3C7AAB107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F825B8-931D-0EBB-C15C-740F9056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73EE1-7731-435C-B3E8-0C227001AF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1613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9990E-BE4E-34D4-3945-C1D764089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721438-4A03-B1E0-5F8C-61FA69EA94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6B385C-6E18-33C6-E37E-3452B8E838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40C737-4BB6-757B-0698-C304E1C76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BD905-D0D2-4895-8967-97A4C72DC749}" type="datetimeFigureOut">
              <a:rPr lang="en-AU" smtClean="0"/>
              <a:t>2/07/2026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A00FCE-2CC6-3710-E9B1-BDA8C9FA5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277D03-152C-33DB-2B8C-3DE07D22B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73EE1-7731-435C-B3E8-0C227001AF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3701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65142-D28B-7729-CE1A-F90854DDD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0CF6FE-1F59-602E-4304-EE276A2C65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1F0EB3-A7D0-BDAF-3D48-6731C9CA94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202F80-5E02-EF5B-0554-C81572D4E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6ECE0E-5127-62C4-7722-C0362E53CF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DEB031-DC6D-30CB-00A4-F9EC6FDF2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BD905-D0D2-4895-8967-97A4C72DC749}" type="datetimeFigureOut">
              <a:rPr lang="en-AU" smtClean="0"/>
              <a:t>2/07/2026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BDC0F0-37DC-4EC2-F6B9-035F243AF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D51822-489E-EBB0-A5A8-580031E67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73EE1-7731-435C-B3E8-0C227001AF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1171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EA2EC-69BF-12CA-AFBF-99042C607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3D8D25-66B5-A547-9DB9-1D14357B1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BD905-D0D2-4895-8967-97A4C72DC749}" type="datetimeFigureOut">
              <a:rPr lang="en-AU" smtClean="0"/>
              <a:t>2/07/2026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C880A-241B-9C3F-0E52-3DF7B063F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74A052-7468-CC64-6056-6E14E3506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73EE1-7731-435C-B3E8-0C227001AF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8163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B484FA-96C5-B180-B7F1-59E5F5659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BD905-D0D2-4895-8967-97A4C72DC749}" type="datetimeFigureOut">
              <a:rPr lang="en-AU" smtClean="0"/>
              <a:t>2/07/2026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E58441-97B4-95FA-97F2-6BF4C0142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12488B-A446-7C3B-73CA-DECE54CCC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73EE1-7731-435C-B3E8-0C227001AF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1615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3BB34-E600-0C15-1F75-BE62B0209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8BCBCE-F26D-52EC-33A8-9C75856DD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C57BD5-05C1-D1BE-B5E2-B9636EAA2F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90863E-A4DC-CF61-2FE9-58CBC869D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BD905-D0D2-4895-8967-97A4C72DC749}" type="datetimeFigureOut">
              <a:rPr lang="en-AU" smtClean="0"/>
              <a:t>2/07/2026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B9E2B5-DB8C-8D15-8B82-7607B90B3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676012-F83D-81E7-BEC0-FF7F8D3B9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73EE1-7731-435C-B3E8-0C227001AF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7101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CA30D-FA79-DFDF-98DC-D0DD8B9F0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8C6187-55E9-54C4-4430-35A1DFE69A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0752F1-FF52-5CDE-F274-DFC40F654B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850AEC-151A-4035-F03F-0F3F0089A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BD905-D0D2-4895-8967-97A4C72DC749}" type="datetimeFigureOut">
              <a:rPr lang="en-AU" smtClean="0"/>
              <a:t>2/07/2026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FA2E86-625F-EB2E-9DA8-69DEE128C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58D302-F5A6-7972-642C-A8AB87BA4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73EE1-7731-435C-B3E8-0C227001AF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2214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5AE2E6-7619-E91E-EA03-6615A68FB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50E35A-277F-FAFC-48EF-2CAA0FBA05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469601-5331-E03B-27A3-FFA57BBD80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2BD905-D0D2-4895-8967-97A4C72DC749}" type="datetimeFigureOut">
              <a:rPr lang="en-AU" smtClean="0"/>
              <a:t>2/07/2026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A682E6-4B06-A595-7C6E-7840611766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7FAD3B-6F3F-64B4-3D51-56E89C66D1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4E73EE1-7731-435C-B3E8-0C227001AF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334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64437A-4C89-3031-A666-83C57953E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756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2EFCE-7B5F-B05A-39BB-A44C8C179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B1CE82-C9AD-0358-2E87-5FEBCAF12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718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3FAE13-50C5-03FF-12EA-3B058D59C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70AD3E-9CAA-5F97-85B4-B50CFCE6D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96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48C993-7FD7-89FA-9D69-A18EA51A2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C5A46F-2EFA-7372-ADDF-231549C525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227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2A06C0-0364-B0DD-5728-471FCD5E7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00B714-1076-1B79-7206-BC6D4BA92E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997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4D7B44-8E1C-E7C9-ED62-29826B557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5A0880-9BC9-B8A6-D1A4-15C24558E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706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Matthew Huckel</dc:creator>
  <cp:lastModifiedBy>Matthew Huckel</cp:lastModifiedBy>
  <cp:revision>1</cp:revision>
  <dcterms:created xsi:type="dcterms:W3CDTF">2026-07-02T03:58:48Z</dcterms:created>
  <dcterms:modified xsi:type="dcterms:W3CDTF">2026-07-02T04:57:00Z</dcterms:modified>
</cp:coreProperties>
</file>