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68EA-DF06-F643-410D-DA61583FF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83168-7EFB-79DF-1E80-C6058D561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E294-31B5-3A4E-7FBC-23201804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92FE6-9A6D-39BB-88CB-53EE2DAA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CE360-B5E4-A7FF-8A7E-43210F0F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305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8CE8-3B7F-4178-2FC1-62FB1B5F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757DB-9D4D-BEC0-92A3-5EFCA6310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210C-5B65-A1DB-EC21-9A2E5ED3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5262-E01A-2C7C-6853-A996D85B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1AB59-1061-766F-8E3D-1CF5D4CF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11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02B06-5694-3630-CF3A-E54EBC2E0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3CE5-5297-03B1-DCA1-8411796F1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ACEA9-857B-5B80-181C-E4A579A1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F682F-9833-30D5-EFF3-F6C24CAF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F5543-D90C-30A4-3CFB-3940BC0D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29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7389-3448-3C76-3C14-A517D593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161F-F269-9567-BAE3-CD09A2BF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E4DD-0977-0A9B-2BD3-4C7511A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8B50-A8AD-C303-20F7-D0D7E5B7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D2E7-733F-3E3A-480A-68653482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3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B1F0-DA40-8FB1-5A98-23EF8EA8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5FF27-0DF4-B6AC-1A84-205CB404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262D-B333-30EF-3BBC-0A000A8C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5D1FF-5AF3-4F4A-404E-6925F2DA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4C58-9321-1C87-1DAE-727EE8F5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89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ADBD-B7F7-38CF-AA0F-E72163A6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37B3-FAB5-6C2D-1995-46458D84C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76D91-2B0B-18BF-376F-93C71117E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87D09-0FFD-BEF9-CA83-F8E9506F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DF021-9CCA-DD26-B73B-F34CF51B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78842-2F40-E5F7-ADF1-B02D7E00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80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79E3-9D95-5E92-34BB-B60162F7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70BF-F112-9A01-24C5-449EEE8CC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DEC23-9590-44EB-622C-3B45E1980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42894-1FF6-A0CE-FC03-0EFF54C82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6E029-8F0C-6F51-30A6-FB8BF21F6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36D03-00A8-CE87-4D83-8C98D2F9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1B902-49C5-E578-FC44-F0726F18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CE26B-5F0E-1C81-CB97-A125D839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13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3852-D500-A4B1-7BFF-C0BAA9BA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793D-5768-E724-36F2-18B3EE91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BA43B-FA03-E74F-03CF-20A62DA5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88D01-8734-2C8D-707C-7062F17C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1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BB42E-621D-FADD-CB2D-B52F9BB8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2EA54-F5C0-0086-CECB-9AC09A63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CBE89-1336-C371-603B-B1449769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32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CE07-25B4-4810-99D6-AA2EA589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527E-7118-EBB1-3601-432A227ED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E600D-7E28-8DE5-43C3-AC53AB46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5A08E-3E70-E574-47B1-DCBAF15B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B7AB4-F3E1-9D39-F254-744D3E55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672F5-A77D-7BB5-7F49-7E4A8EB1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27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C6CD-8B37-9664-E53A-2733FDE3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1476F-54A9-B422-465C-5FDD426A1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86FD7-1E22-7B9D-90A4-94604A1AB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F20B0-374B-4D7D-A776-AA1F687A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F4E5F-9E58-F974-2ED3-DBE3486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5FDC7-5028-73F1-FFD3-E65FA2BE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5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19F34-B7D1-5F1B-3D1E-88B734D8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DCDE2-4C95-2DBB-3498-76FF3719C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CDB55-5D9F-BB82-483A-43D6FFBA0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8B2D-72B3-4482-BB64-7033AAB44DA3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A07F4-438B-0D72-5D48-C1EDAD737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81C5-5700-F3D7-3995-FAD5D5480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C1-3CF1-4D6C-AC7E-040A91822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52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store&#10;&#10;Description automatically generated">
            <a:extLst>
              <a:ext uri="{FF2B5EF4-FFF2-40B4-BE49-F238E27FC236}">
                <a16:creationId xmlns:a16="http://schemas.microsoft.com/office/drawing/2014/main" id="{D489E392-BA33-D663-220F-85F0396B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eating at a table&#10;&#10;Description automatically generated">
            <a:extLst>
              <a:ext uri="{FF2B5EF4-FFF2-40B4-BE49-F238E27FC236}">
                <a16:creationId xmlns:a16="http://schemas.microsoft.com/office/drawing/2014/main" id="{6850419B-60B3-DD86-75CC-57EE9731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1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wooden object&#10;&#10;Description automatically generated">
            <a:extLst>
              <a:ext uri="{FF2B5EF4-FFF2-40B4-BE49-F238E27FC236}">
                <a16:creationId xmlns:a16="http://schemas.microsoft.com/office/drawing/2014/main" id="{F92456DB-DC8E-AA80-6137-C4FACCC0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and a person holding a flag&#10;&#10;Description automatically generated">
            <a:extLst>
              <a:ext uri="{FF2B5EF4-FFF2-40B4-BE49-F238E27FC236}">
                <a16:creationId xmlns:a16="http://schemas.microsoft.com/office/drawing/2014/main" id="{AFE971AF-3837-DB80-E64D-BD73E4F91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5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Huckel</dc:creator>
  <cp:lastModifiedBy>Matthew Huckel</cp:lastModifiedBy>
  <cp:revision>1</cp:revision>
  <dcterms:created xsi:type="dcterms:W3CDTF">2023-09-27T02:01:25Z</dcterms:created>
  <dcterms:modified xsi:type="dcterms:W3CDTF">2023-09-27T02:02:16Z</dcterms:modified>
</cp:coreProperties>
</file>