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1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5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868EA-DF06-F643-410D-DA61583FF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B83168-7EFB-79DF-1E80-C6058D561A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1E294-31B5-3A4E-7FBC-23201804A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8B2D-72B3-4482-BB64-7033AAB44DA3}" type="datetimeFigureOut">
              <a:rPr lang="en-AU" smtClean="0"/>
              <a:t>27/09/2023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92FE6-9A6D-39BB-88CB-53EE2DAAB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CE360-B5E4-A7FF-8A7E-43210F0FD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96AC1-3CF1-4D6C-AC7E-040A91822F3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23057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08CE8-3B7F-4178-2FC1-62FB1B5F7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5757DB-9D4D-BEC0-92A3-5EFCA6310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E210C-5B65-A1DB-EC21-9A2E5ED34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8B2D-72B3-4482-BB64-7033AAB44DA3}" type="datetimeFigureOut">
              <a:rPr lang="en-AU" smtClean="0"/>
              <a:t>27/09/2023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65262-E01A-2C7C-6853-A996D85B6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1AB59-1061-766F-8E3D-1CF5D4CF7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96AC1-3CF1-4D6C-AC7E-040A91822F3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45111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902B06-5694-3630-CF3A-E54EBC2E03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093CE5-5297-03B1-DCA1-8411796F1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ACEA9-857B-5B80-181C-E4A579A15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8B2D-72B3-4482-BB64-7033AAB44DA3}" type="datetimeFigureOut">
              <a:rPr lang="en-AU" smtClean="0"/>
              <a:t>27/09/2023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F682F-9833-30D5-EFF3-F6C24CAF0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AF5543-D90C-30A4-3CFB-3940BC0D5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96AC1-3CF1-4D6C-AC7E-040A91822F3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8296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E7389-3448-3C76-3C14-A517D5930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6161F-F269-9567-BAE3-CD09A2BFF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4E4DD-0977-0A9B-2BD3-4C7511AEE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8B2D-72B3-4482-BB64-7033AAB44DA3}" type="datetimeFigureOut">
              <a:rPr lang="en-AU" smtClean="0"/>
              <a:t>27/09/2023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08B50-A8AD-C303-20F7-D0D7E5B71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AD2E7-733F-3E3A-480A-686534829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96AC1-3CF1-4D6C-AC7E-040A91822F3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4370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B1F0-DA40-8FB1-5A98-23EF8EA88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F5FF27-0DF4-B6AC-1A84-205CB4047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2262D-B333-30EF-3BBC-0A000A8C1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8B2D-72B3-4482-BB64-7033AAB44DA3}" type="datetimeFigureOut">
              <a:rPr lang="en-AU" smtClean="0"/>
              <a:t>27/09/2023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5D1FF-5AF3-4F4A-404E-6925F2DA5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54C58-9321-1C87-1DAE-727EE8F59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96AC1-3CF1-4D6C-AC7E-040A91822F3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38897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AADBD-B7F7-38CF-AA0F-E72163A6A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B37B3-FAB5-6C2D-1995-46458D84C0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176D91-2B0B-18BF-376F-93C71117E9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687D09-0FFD-BEF9-CA83-F8E9506F9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8B2D-72B3-4482-BB64-7033AAB44DA3}" type="datetimeFigureOut">
              <a:rPr lang="en-AU" smtClean="0"/>
              <a:t>27/09/2023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CDF021-9CCA-DD26-B73B-F34CF51B2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678842-2F40-E5F7-ADF1-B02D7E009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96AC1-3CF1-4D6C-AC7E-040A91822F3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83808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E79E3-9D95-5E92-34BB-B60162F76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370BF-F112-9A01-24C5-449EEE8CC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8DEC23-9590-44EB-622C-3B45E19806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F42894-1FF6-A0CE-FC03-0EFF54C82A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66E029-8F0C-6F51-30A6-FB8BF21F6C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636D03-00A8-CE87-4D83-8C98D2F9E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8B2D-72B3-4482-BB64-7033AAB44DA3}" type="datetimeFigureOut">
              <a:rPr lang="en-AU" smtClean="0"/>
              <a:t>27/09/2023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51B902-49C5-E578-FC44-F0726F189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6CE26B-5F0E-1C81-CB97-A125D839A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96AC1-3CF1-4D6C-AC7E-040A91822F3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7139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43852-D500-A4B1-7BFF-C0BAA9BA6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60793D-5768-E724-36F2-18B3EE91D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8B2D-72B3-4482-BB64-7033AAB44DA3}" type="datetimeFigureOut">
              <a:rPr lang="en-AU" smtClean="0"/>
              <a:t>27/09/2023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9BA43B-FA03-E74F-03CF-20A62DA5E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D88D01-8734-2C8D-707C-7062F17C4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96AC1-3CF1-4D6C-AC7E-040A91822F3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4111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6BB42E-621D-FADD-CB2D-B52F9BB84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8B2D-72B3-4482-BB64-7033AAB44DA3}" type="datetimeFigureOut">
              <a:rPr lang="en-AU" smtClean="0"/>
              <a:t>27/09/2023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02EA54-F5C0-0086-CECB-9AC09A631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5CBE89-1336-C371-603B-B14497690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96AC1-3CF1-4D6C-AC7E-040A91822F3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6327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DCE07-25B4-4810-99D6-AA2EA589F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D527E-7118-EBB1-3601-432A227ED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E600D-7E28-8DE5-43C3-AC53AB469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E5A08E-3E70-E574-47B1-DCBAF15B1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8B2D-72B3-4482-BB64-7033AAB44DA3}" type="datetimeFigureOut">
              <a:rPr lang="en-AU" smtClean="0"/>
              <a:t>27/09/2023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0B7AB4-F3E1-9D39-F254-744D3E55F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E672F5-A77D-7BB5-7F49-7E4A8EB1D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96AC1-3CF1-4D6C-AC7E-040A91822F3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84270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BC6CD-8B37-9664-E53A-2733FDE33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21476F-54A9-B422-465C-5FDD426A1B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386FD7-1E22-7B9D-90A4-94604A1ABE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EF20B0-374B-4D7D-A776-AA1F687A0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8B2D-72B3-4482-BB64-7033AAB44DA3}" type="datetimeFigureOut">
              <a:rPr lang="en-AU" smtClean="0"/>
              <a:t>27/09/2023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DF4E5F-9E58-F974-2ED3-DBE348648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35FDC7-5028-73F1-FFD3-E65FA2BE5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96AC1-3CF1-4D6C-AC7E-040A91822F3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63501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A19F34-B7D1-5F1B-3D1E-88B734D86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DCDE2-4C95-2DBB-3498-76FF3719C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CDB55-5D9F-BB82-483A-43D6FFBA09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A8B2D-72B3-4482-BB64-7033AAB44DA3}" type="datetimeFigureOut">
              <a:rPr lang="en-AU" smtClean="0"/>
              <a:t>27/09/2023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DA07F4-438B-0D72-5D48-C1EDAD737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681C5-5700-F3D7-3995-FAD5D5480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96AC1-3CF1-4D6C-AC7E-040A91822F3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3526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tanding in a store&#10;&#10;Description automatically generated">
            <a:extLst>
              <a:ext uri="{FF2B5EF4-FFF2-40B4-BE49-F238E27FC236}">
                <a16:creationId xmlns:a16="http://schemas.microsoft.com/office/drawing/2014/main" id="{D489E392-BA33-D663-220F-85F0396B2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35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eating at a table&#10;&#10;Description automatically generated">
            <a:extLst>
              <a:ext uri="{FF2B5EF4-FFF2-40B4-BE49-F238E27FC236}">
                <a16:creationId xmlns:a16="http://schemas.microsoft.com/office/drawing/2014/main" id="{6850419B-60B3-DD86-75CC-57EE97318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119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wooden object&#10;&#10;Description automatically generated">
            <a:extLst>
              <a:ext uri="{FF2B5EF4-FFF2-40B4-BE49-F238E27FC236}">
                <a16:creationId xmlns:a16="http://schemas.microsoft.com/office/drawing/2014/main" id="{F92456DB-DC8E-AA80-6137-C4FACCC00A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72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and a person holding a flag&#10;&#10;Description automatically generated">
            <a:extLst>
              <a:ext uri="{FF2B5EF4-FFF2-40B4-BE49-F238E27FC236}">
                <a16:creationId xmlns:a16="http://schemas.microsoft.com/office/drawing/2014/main" id="{AFE971AF-3837-DB80-E64D-BD73E4F91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854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Huckel</dc:creator>
  <cp:lastModifiedBy>Matthew Huckel</cp:lastModifiedBy>
  <cp:revision>1</cp:revision>
  <dcterms:created xsi:type="dcterms:W3CDTF">2023-09-27T02:01:25Z</dcterms:created>
  <dcterms:modified xsi:type="dcterms:W3CDTF">2023-09-27T02:02:16Z</dcterms:modified>
</cp:coreProperties>
</file>