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207E-5286-C966-97AB-AB7968E74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59C47-9E4F-F6A9-2193-3AD1E8E9F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DD0D4-9B4A-3512-A118-D707D70D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91987-8645-0A21-6B1C-125D1DA4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9D1E-2A7F-8EC6-92B2-DD35F22F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9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C13C-D41E-9260-4177-2DED1475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C323D-BF3E-50A5-87B2-B62FDB1F0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71427-F5D3-7D49-38A0-3FD47DE6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FC37-BD2C-61C1-8525-6A90616D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8ABA-506F-D374-AEE3-DA57C229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00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D622B-8081-A058-63FC-0A88D2C55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C9CA7-BD7F-5E93-073F-3F57F6D9B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8500-724B-EC1E-023D-092BA2A0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23A73-C90A-9AFB-448E-D5F33FEB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8FFF3-2646-E46C-02A5-18121488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89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1FD7-DC95-7597-0C6F-FB882995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64F9-B0A6-2CBB-21E9-DBCB64DDC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C373-4621-3B55-1F12-F0BFC686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73CD-643F-BE6B-641A-EE7D790F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3AB0B-0AD0-5074-7576-3D4B3DB9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39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8D1B-D83B-7532-F66E-79A57B30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FAFAD-000A-8A60-3DA0-7AF4A7EF9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53D4-EAF2-9F0B-FAC9-2E8A8113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D7A3-622F-DEF8-9D74-2E25EE7B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CAEA9-8DC0-B129-F5E6-4705CA1B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96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FE75-2EDE-C0F9-A67D-156F9990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0FF98-6D26-0478-2E31-FE5748B1C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6440E-6D58-4943-C962-41FF52A78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80E98-30B2-EE87-9915-28DBD820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CFC97-1D50-A05C-42A6-13E614AE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B48ED-D281-49DE-47BB-468FC59B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12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4485-9322-223C-9D89-D6A0F2D9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3E2B6-A1EC-F74A-6041-E03D2753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9EDF7-CE3A-5F6D-557B-F07327031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71A21-066B-910C-0608-2E26F1F15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8FC45-7CC6-E02C-2152-3EFD853CE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68650-2487-F4DA-A08E-54287D10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7E648-D86C-FCF5-8554-BFA96D37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BA63F-D8C9-CBE7-B4C7-0BF5D9AC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7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E463-591D-A335-8FE6-323343D9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73080-6343-25AC-051B-ABA53751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637AA-496D-5D9F-C78D-DE470E87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D8307-EE94-8244-DB0E-BCC05831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49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A3664-B93B-080F-14D2-B3C34BF2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F7CE6-D1C1-07C1-D0AE-A8D96705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A2D-87F3-04E2-C770-A64D7C59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79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1F3E-A8F6-9836-0795-7A66E6BE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F137-358E-846E-8903-759325C1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6B4B7-BC62-ACAD-CF62-0C4F2CAB6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2B7C2-ED66-B403-74BA-5CF6CE2E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07DC5-F518-8FBA-73D2-2CF39F1B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96609-8FFB-57A7-0434-6E72FBDA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90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320C-4F96-2570-22B7-6A953F58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A7A79-74F9-B3FE-D559-3E859D757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EC747-7636-74CD-F025-5AFA414DE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59E95-07FD-F048-694F-AAF83E34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E7EBE-9A93-CB25-5865-3BA35708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7E1A4-5DA9-CF00-168C-687F8802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57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1B9C0-B52B-13D3-E099-4958F76E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26943-DF3C-C182-BFD3-92BEB431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18978-0108-18C4-2FAD-CF465AB3B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FA58F-91AE-4B78-87BB-11B93697151C}" type="datetimeFigureOut">
              <a:rPr lang="en-AU" smtClean="0"/>
              <a:t>24/08/2023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0171-1057-6A81-E840-CAEA6C942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A5DC-FA06-31CA-EA49-92824E424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61A1-5610-4937-92AB-CA3473355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240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9C8C023-DEDD-8C94-A97A-4D03DFC58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0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2FB6051-7CCD-52DA-EF9B-63F64DD1D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B47DD9C-7389-B0D5-FCAC-9DB263C82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2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0B59939-85A3-1B55-F373-D758C288F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0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Matthew Huckel</cp:lastModifiedBy>
  <cp:revision>1</cp:revision>
  <dcterms:created xsi:type="dcterms:W3CDTF">2023-08-24T06:27:37Z</dcterms:created>
  <dcterms:modified xsi:type="dcterms:W3CDTF">2023-08-24T06:28:20Z</dcterms:modified>
</cp:coreProperties>
</file>