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3"/>
  </p:sldMasterIdLst>
  <p:notesMasterIdLst>
    <p:notesMasterId r:id="rId11"/>
  </p:notesMasterIdLst>
  <p:sldIdLst>
    <p:sldId id="256" r:id="rId4"/>
    <p:sldId id="257" r:id="rId5"/>
    <p:sldId id="258" r:id="rId6"/>
    <p:sldId id="259" r:id="rId7"/>
    <p:sldId id="260" r:id="rId8"/>
    <p:sldId id="262" r:id="rId9"/>
    <p:sldId id="263" r:id="rId10"/>
  </p:sldIdLst>
  <p:sldSz cx="12192000" cy="6858000"/>
  <p:notesSz cx="6858000" cy="9144000"/>
  <p:embeddedFontLst>
    <p:embeddedFont>
      <p:font typeface="PP Right Grotesk Narrow Light" panose="00000306000000000000" pitchFamily="2" charset="0"/>
      <p:regular r:id="rId1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F4C"/>
    <a:srgbClr val="FFF046"/>
    <a:srgbClr val="F0F0E6"/>
    <a:srgbClr val="03C8E6"/>
    <a:srgbClr val="F99607"/>
    <a:srgbClr val="BE5082"/>
    <a:srgbClr val="FFA3FF"/>
    <a:srgbClr val="0144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04F072-EF38-433D-879F-7D32D9CD7257}" v="1" dt="2024-11-12T22:33:34.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37"/>
    <p:restoredTop sz="79660"/>
  </p:normalViewPr>
  <p:slideViewPr>
    <p:cSldViewPr snapToGrid="0">
      <p:cViewPr varScale="1">
        <p:scale>
          <a:sx n="63" d="100"/>
          <a:sy n="63" d="100"/>
        </p:scale>
        <p:origin x="1536"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font" Target="fonts/font1.fntdata"/><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Widjaja" userId="718fb6f5-37d8-4ba7-a413-92b238ff2dfd" providerId="ADAL" clId="{B604F072-EF38-433D-879F-7D32D9CD7257}"/>
    <pc:docChg chg="delSld modSld">
      <pc:chgData name="Claudia Widjaja" userId="718fb6f5-37d8-4ba7-a413-92b238ff2dfd" providerId="ADAL" clId="{B604F072-EF38-433D-879F-7D32D9CD7257}" dt="2024-11-12T22:37:52.609" v="31" actId="1076"/>
      <pc:docMkLst>
        <pc:docMk/>
      </pc:docMkLst>
      <pc:sldChg chg="del">
        <pc:chgData name="Claudia Widjaja" userId="718fb6f5-37d8-4ba7-a413-92b238ff2dfd" providerId="ADAL" clId="{B604F072-EF38-433D-879F-7D32D9CD7257}" dt="2024-11-12T22:32:43.149" v="0" actId="47"/>
        <pc:sldMkLst>
          <pc:docMk/>
          <pc:sldMk cId="4009263364" sldId="261"/>
        </pc:sldMkLst>
      </pc:sldChg>
      <pc:sldChg chg="addSp modSp mod">
        <pc:chgData name="Claudia Widjaja" userId="718fb6f5-37d8-4ba7-a413-92b238ff2dfd" providerId="ADAL" clId="{B604F072-EF38-433D-879F-7D32D9CD7257}" dt="2024-11-12T22:37:52.609" v="31" actId="1076"/>
        <pc:sldMkLst>
          <pc:docMk/>
          <pc:sldMk cId="2847639424" sldId="262"/>
        </pc:sldMkLst>
        <pc:spChg chg="add mod">
          <ac:chgData name="Claudia Widjaja" userId="718fb6f5-37d8-4ba7-a413-92b238ff2dfd" providerId="ADAL" clId="{B604F072-EF38-433D-879F-7D32D9CD7257}" dt="2024-11-12T22:33:27.574" v="3" actId="207"/>
          <ac:spMkLst>
            <pc:docMk/>
            <pc:sldMk cId="2847639424" sldId="262"/>
            <ac:spMk id="2" creationId="{C453F888-62B0-8BFE-8B65-41E2093C7555}"/>
          </ac:spMkLst>
        </pc:spChg>
        <pc:spChg chg="add mod">
          <ac:chgData name="Claudia Widjaja" userId="718fb6f5-37d8-4ba7-a413-92b238ff2dfd" providerId="ADAL" clId="{B604F072-EF38-433D-879F-7D32D9CD7257}" dt="2024-11-12T22:37:52.609" v="31" actId="1076"/>
          <ac:spMkLst>
            <pc:docMk/>
            <pc:sldMk cId="2847639424" sldId="262"/>
            <ac:spMk id="3" creationId="{69354FEB-3152-58B7-CEE3-BAC95AC9340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7F99A-A038-3041-8F78-1858D4AB9459}"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0ED7AA-355C-5A4D-98D4-DE8D1F39456B}" type="slidenum">
              <a:rPr lang="en-US" smtClean="0"/>
              <a:t>‹#›</a:t>
            </a:fld>
            <a:endParaRPr lang="en-US"/>
          </a:p>
        </p:txBody>
      </p:sp>
    </p:spTree>
    <p:extLst>
      <p:ext uri="{BB962C8B-B14F-4D97-AF65-F5344CB8AC3E}">
        <p14:creationId xmlns:p14="http://schemas.microsoft.com/office/powerpoint/2010/main" val="15400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Share why you chose to host a Clothes Swap with Baptist World Aid and what inspired you.</a:t>
            </a:r>
            <a:r>
              <a:rPr lang="en-AU" dirty="0">
                <a:effectLst/>
              </a:rPr>
              <a:t> </a:t>
            </a:r>
            <a:endParaRPr lang="en-US" dirty="0"/>
          </a:p>
        </p:txBody>
      </p:sp>
      <p:sp>
        <p:nvSpPr>
          <p:cNvPr id="4" name="Slide Number Placeholder 3"/>
          <p:cNvSpPr>
            <a:spLocks noGrp="1"/>
          </p:cNvSpPr>
          <p:nvPr>
            <p:ph type="sldNum" sz="quarter" idx="5"/>
          </p:nvPr>
        </p:nvSpPr>
        <p:spPr/>
        <p:txBody>
          <a:bodyPr/>
          <a:lstStyle/>
          <a:p>
            <a:fld id="{AC0ED7AA-355C-5A4D-98D4-DE8D1F39456B}" type="slidenum">
              <a:rPr lang="en-US" smtClean="0"/>
              <a:t>1</a:t>
            </a:fld>
            <a:endParaRPr lang="en-US"/>
          </a:p>
        </p:txBody>
      </p:sp>
    </p:spTree>
    <p:extLst>
      <p:ext uri="{BB962C8B-B14F-4D97-AF65-F5344CB8AC3E}">
        <p14:creationId xmlns:p14="http://schemas.microsoft.com/office/powerpoint/2010/main" val="902495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“Overconsumption of clothing creates excessive textile waste, contributes to environmental degradation and furthers worker exploitation. And our nation isn’t exempt from this.”</a:t>
            </a:r>
            <a:r>
              <a:rPr lang="en-AU" sz="2800" dirty="0">
                <a:effectLst/>
              </a:rPr>
              <a:t> </a:t>
            </a:r>
            <a:endParaRPr lang="en-US" dirty="0"/>
          </a:p>
        </p:txBody>
      </p:sp>
      <p:sp>
        <p:nvSpPr>
          <p:cNvPr id="4" name="Slide Number Placeholder 3"/>
          <p:cNvSpPr>
            <a:spLocks noGrp="1"/>
          </p:cNvSpPr>
          <p:nvPr>
            <p:ph type="sldNum" sz="quarter" idx="5"/>
          </p:nvPr>
        </p:nvSpPr>
        <p:spPr/>
        <p:txBody>
          <a:bodyPr/>
          <a:lstStyle/>
          <a:p>
            <a:fld id="{AC0ED7AA-355C-5A4D-98D4-DE8D1F39456B}" type="slidenum">
              <a:rPr lang="en-US" smtClean="0"/>
              <a:t>2</a:t>
            </a:fld>
            <a:endParaRPr lang="en-US"/>
          </a:p>
        </p:txBody>
      </p:sp>
    </p:spTree>
    <p:extLst>
      <p:ext uri="{BB962C8B-B14F-4D97-AF65-F5344CB8AC3E}">
        <p14:creationId xmlns:p14="http://schemas.microsoft.com/office/powerpoint/2010/main" val="2012037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effectLst/>
                <a:latin typeface="Calibri" panose="020F0502020204030204" pitchFamily="34" charset="0"/>
                <a:ea typeface="Calibri" panose="020F0502020204030204" pitchFamily="34" charset="0"/>
                <a:cs typeface="Times New Roman" panose="02020603050405020304" pitchFamily="18" charset="0"/>
              </a:rPr>
              <a:t>“Our consumption habits play a part in worker and planet exploitation. </a:t>
            </a:r>
          </a:p>
          <a:p>
            <a:pPr marL="342900" lvl="0" indent="-342900">
              <a:buFont typeface="Calibri" panose="020F0502020204030204" pitchFamily="34" charset="0"/>
              <a:buChar cha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By paying only $6.50 per piece of clothing, we fail to recognise the true cost of production, keeping wages low for the workers who make them.</a:t>
            </a:r>
          </a:p>
          <a:p>
            <a:pPr marL="342900" lvl="0" indent="-342900">
              <a:buFont typeface="Calibri" panose="020F0502020204030204" pitchFamily="34" charset="0"/>
              <a:buChar cha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By purchasing 14.8kg of clothes per year, we’re furthering overconsumption as well as revenue for brands that may not operate ethically. </a:t>
            </a:r>
          </a:p>
          <a:p>
            <a:pPr marL="342900" lvl="0" indent="-342900">
              <a:buFont typeface="Calibri" panose="020F0502020204030204" pitchFamily="34" charset="0"/>
              <a:buChar char="-"/>
            </a:pPr>
            <a:r>
              <a:rPr lang="en-AU" sz="1800" kern="100" dirty="0">
                <a:effectLst/>
                <a:latin typeface="Calibri" panose="020F0502020204030204" pitchFamily="34" charset="0"/>
                <a:ea typeface="Calibri" panose="020F0502020204030204" pitchFamily="34" charset="0"/>
                <a:cs typeface="Times New Roman" panose="02020603050405020304" pitchFamily="18" charset="0"/>
              </a:rPr>
              <a:t>And in throwing away garments after one use or getting rid of items that could be recycled, we’re contributing to 800,000 tonnes of textile waste that ends up in landfill each year.”</a:t>
            </a:r>
          </a:p>
        </p:txBody>
      </p:sp>
      <p:sp>
        <p:nvSpPr>
          <p:cNvPr id="4" name="Slide Number Placeholder 3"/>
          <p:cNvSpPr>
            <a:spLocks noGrp="1"/>
          </p:cNvSpPr>
          <p:nvPr>
            <p:ph type="sldNum" sz="quarter" idx="5"/>
          </p:nvPr>
        </p:nvSpPr>
        <p:spPr/>
        <p:txBody>
          <a:bodyPr/>
          <a:lstStyle/>
          <a:p>
            <a:fld id="{AC0ED7AA-355C-5A4D-98D4-DE8D1F39456B}" type="slidenum">
              <a:rPr lang="en-US" smtClean="0"/>
              <a:t>3</a:t>
            </a:fld>
            <a:endParaRPr lang="en-US"/>
          </a:p>
        </p:txBody>
      </p:sp>
    </p:spTree>
    <p:extLst>
      <p:ext uri="{BB962C8B-B14F-4D97-AF65-F5344CB8AC3E}">
        <p14:creationId xmlns:p14="http://schemas.microsoft.com/office/powerpoint/2010/main" val="859771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fashion industry has a responsibility to use ethically sourced and sustainable materials, pay a decent living wage to workers and reduce emissions in their production processes.”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0ED7AA-355C-5A4D-98D4-DE8D1F39456B}" type="slidenum">
              <a:rPr lang="en-US" smtClean="0"/>
              <a:t>4</a:t>
            </a:fld>
            <a:endParaRPr lang="en-US"/>
          </a:p>
        </p:txBody>
      </p:sp>
    </p:spTree>
    <p:extLst>
      <p:ext uri="{BB962C8B-B14F-4D97-AF65-F5344CB8AC3E}">
        <p14:creationId xmlns:p14="http://schemas.microsoft.com/office/powerpoint/2010/main" val="2539445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“Meet </a:t>
            </a:r>
            <a:r>
              <a:rPr lang="en-AU"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Taslima</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She works hard at a cotton mill, mostly making threads to an excellent standard. The machinery she uses is dangerous, and many of her colleagues have had accidents trying to adjust equipment.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Despite risking her safety in these conditions, </a:t>
            </a:r>
            <a:r>
              <a:rPr lang="en-AU"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Taslima</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is unable to earn a decent living wage to support her family. She shares ‘I cannot fulfill all our needs. With my own earnings, I can’t manage my children’s education or our meals properly’. </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How you choose to shop can make a huge difference to lives like </a:t>
            </a:r>
            <a:r>
              <a:rPr lang="en-AU" sz="1800" kern="1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Taslima’s</a:t>
            </a: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0ED7AA-355C-5A4D-98D4-DE8D1F39456B}" type="slidenum">
              <a:rPr lang="en-US" smtClean="0"/>
              <a:t>5</a:t>
            </a:fld>
            <a:endParaRPr lang="en-US"/>
          </a:p>
        </p:txBody>
      </p:sp>
    </p:spTree>
    <p:extLst>
      <p:ext uri="{BB962C8B-B14F-4D97-AF65-F5344CB8AC3E}">
        <p14:creationId xmlns:p14="http://schemas.microsoft.com/office/powerpoint/2010/main" val="2331796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“Baptist World Aid Australia is an international aid and development organisation, with a vision to see a world where poverty has ended, and all people enjoy the fullness of life God intends. Your gift helps Baptist World Aid …</a:t>
            </a:r>
            <a:b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research fashion brands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mobilise the community</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 campaign for change.”</a:t>
            </a:r>
            <a:r>
              <a:rPr lang="en-AU" sz="2800" dirty="0">
                <a:effectLst/>
              </a:rPr>
              <a:t> </a:t>
            </a:r>
            <a:endParaRPr lang="en-US" dirty="0"/>
          </a:p>
        </p:txBody>
      </p:sp>
      <p:sp>
        <p:nvSpPr>
          <p:cNvPr id="4" name="Slide Number Placeholder 3"/>
          <p:cNvSpPr>
            <a:spLocks noGrp="1"/>
          </p:cNvSpPr>
          <p:nvPr>
            <p:ph type="sldNum" sz="quarter" idx="5"/>
          </p:nvPr>
        </p:nvSpPr>
        <p:spPr/>
        <p:txBody>
          <a:bodyPr/>
          <a:lstStyle/>
          <a:p>
            <a:fld id="{AC0ED7AA-355C-5A4D-98D4-DE8D1F39456B}" type="slidenum">
              <a:rPr lang="en-US" smtClean="0"/>
              <a:t>6</a:t>
            </a:fld>
            <a:endParaRPr lang="en-US"/>
          </a:p>
        </p:txBody>
      </p:sp>
    </p:spTree>
    <p:extLst>
      <p:ext uri="{BB962C8B-B14F-4D97-AF65-F5344CB8AC3E}">
        <p14:creationId xmlns:p14="http://schemas.microsoft.com/office/powerpoint/2010/main" val="2360928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“Big fashion brands should ensure fair working conditions and wages for employees, as well as reduce the environmental impact of their production processes. Brands listen to what their customers want so your voice matters.</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AU"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AU"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Speak out against brands’ unethical practices and use your voice to end worker and planet exploitation. You can make a difference and help create a better world for all.”</a:t>
            </a:r>
            <a:endParaRPr lang="en-AU"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0ED7AA-355C-5A4D-98D4-DE8D1F39456B}" type="slidenum">
              <a:rPr lang="en-US" smtClean="0"/>
              <a:t>7</a:t>
            </a:fld>
            <a:endParaRPr lang="en-US"/>
          </a:p>
        </p:txBody>
      </p:sp>
    </p:spTree>
    <p:extLst>
      <p:ext uri="{BB962C8B-B14F-4D97-AF65-F5344CB8AC3E}">
        <p14:creationId xmlns:p14="http://schemas.microsoft.com/office/powerpoint/2010/main" val="812930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C25B8-B13F-2622-CCE5-453AB95A58C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485910B-8A0E-32C7-9F24-185FD67949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A03626-BB71-B603-0625-8F02E286CABE}"/>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B7230636-8948-472B-C0F3-893F5EC9B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E539-4A22-8DE6-0FAD-3B34149E7CCE}"/>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2230004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04FA0-F5B3-F0DD-9232-8003173ADE5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82974B9-DCD6-6600-FA5C-6D995DEE61D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E9BE06-1104-3DF0-3D2F-AC8545715F60}"/>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290BAAFF-383C-0ABA-706B-1FAC628C6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36B97-004E-0490-1518-DC52530CD731}"/>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4082858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1382E-8B16-B13A-F771-C018335F1A1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CC7783-97A2-14EF-8FCF-D009C486D06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A3C6C3-923A-2F9A-08C7-E4B8A711BD4E}"/>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F40DEAF8-519C-FC2E-C0F6-868685B409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70896F-3CD3-84C7-E5BA-D0A437205FB4}"/>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4143145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D65DF-E88E-A5C9-4E7C-86353927BC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68FCB94-90D6-E097-1B18-7F5D6CAF1E8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076772-100D-4A1D-D54D-37C3EB5DC39B}"/>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87C4C83E-9FDE-8A3D-9701-95A3C688D4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10ED0-6CD9-1A67-8E00-4365190B3A32}"/>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3592550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103AE-F899-9818-4FF9-D004557E90E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6A6D3C0-6E12-9BEE-140D-CFD28580143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8AA628-01BF-8E13-C9B3-03E38AA8A96F}"/>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5279CAD9-83DB-E116-0096-16DFC73E03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81B207-FA6E-F7B9-D8C0-C7E6BD45BBEC}"/>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1385645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94035-054E-9633-A884-50B6C3726F9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7E805C4-948E-D40F-7F12-A88E8CC44B4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7BB86D0-5C3A-6EB5-234B-267D8D6E7DC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2CA938C-8EFA-DCD0-AD15-E742962014F9}"/>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6" name="Footer Placeholder 5">
            <a:extLst>
              <a:ext uri="{FF2B5EF4-FFF2-40B4-BE49-F238E27FC236}">
                <a16:creationId xmlns:a16="http://schemas.microsoft.com/office/drawing/2014/main" id="{15213BDA-AE06-7713-3064-5E613BA6D8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E555F0-BA44-5134-EEC6-AE07ECF6D406}"/>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1458981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E1B88-9B2A-E62C-5ABC-E58F72291DC7}"/>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E6079DD-6E61-6D86-BB9A-BA3C33277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FB105A4-5AD5-06C9-ABD6-02AB0B57C04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A1035A5-82F4-93BF-E1AE-6EB5AD3728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5565C2C-14C9-F3CB-408A-38863B78495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2D9273C-56F3-30A0-3CE8-0A7BCE9FECE5}"/>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8" name="Footer Placeholder 7">
            <a:extLst>
              <a:ext uri="{FF2B5EF4-FFF2-40B4-BE49-F238E27FC236}">
                <a16:creationId xmlns:a16="http://schemas.microsoft.com/office/drawing/2014/main" id="{949D14E5-47A1-BFBF-C875-61DE520E03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4FBA3C-7A52-C648-7CEA-5E5A841EB17A}"/>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3438338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08D63-74A7-2092-A203-760C9BAE92E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69B7F79-7BF1-9E8E-2824-1578E68811C9}"/>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4" name="Footer Placeholder 3">
            <a:extLst>
              <a:ext uri="{FF2B5EF4-FFF2-40B4-BE49-F238E27FC236}">
                <a16:creationId xmlns:a16="http://schemas.microsoft.com/office/drawing/2014/main" id="{7F90AD55-9E25-7A11-B60E-EF8CFE7B27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58E05E-8231-844A-4B27-7860A418008B}"/>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223812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B3F197-9C22-5700-73B5-08103A7CAC85}"/>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3" name="Footer Placeholder 2">
            <a:extLst>
              <a:ext uri="{FF2B5EF4-FFF2-40B4-BE49-F238E27FC236}">
                <a16:creationId xmlns:a16="http://schemas.microsoft.com/office/drawing/2014/main" id="{634E5CD2-E654-D803-25D7-4F71C770BA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2F754EE-CC21-0B7A-9A43-5BC59D560B8A}"/>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176623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4AE20-D181-DDB5-8F35-9AA9F4C125B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08B17B0-B3E8-C4A4-1B28-1C0BDECB9F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AB2FAB2-A3D9-43D8-7FA5-11613568F7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84070D-3F2A-6430-2F3D-E1D45356444C}"/>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6" name="Footer Placeholder 5">
            <a:extLst>
              <a:ext uri="{FF2B5EF4-FFF2-40B4-BE49-F238E27FC236}">
                <a16:creationId xmlns:a16="http://schemas.microsoft.com/office/drawing/2014/main" id="{C49B8242-216A-420D-9D1B-1351278FF8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93739-A01E-C17E-E9D4-6266589B3165}"/>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1394586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C5CA1-5135-7E01-9238-080E148ECF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9E223BC-8076-C0E7-5ECD-DE931A4DB2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5FDDCA-AD41-E342-7124-975D04E54F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F346EDB-6505-4642-AB53-52013565D787}"/>
              </a:ext>
            </a:extLst>
          </p:cNvPr>
          <p:cNvSpPr>
            <a:spLocks noGrp="1"/>
          </p:cNvSpPr>
          <p:nvPr>
            <p:ph type="dt" sz="half" idx="10"/>
          </p:nvPr>
        </p:nvSpPr>
        <p:spPr/>
        <p:txBody>
          <a:bodyPr/>
          <a:lstStyle/>
          <a:p>
            <a:fld id="{DEB3D05E-2DB0-C342-878F-6610F7559FF5}" type="datetimeFigureOut">
              <a:rPr lang="en-US" smtClean="0"/>
              <a:t>11/13/2024</a:t>
            </a:fld>
            <a:endParaRPr lang="en-US"/>
          </a:p>
        </p:txBody>
      </p:sp>
      <p:sp>
        <p:nvSpPr>
          <p:cNvPr id="6" name="Footer Placeholder 5">
            <a:extLst>
              <a:ext uri="{FF2B5EF4-FFF2-40B4-BE49-F238E27FC236}">
                <a16:creationId xmlns:a16="http://schemas.microsoft.com/office/drawing/2014/main" id="{3CD22B43-2F6C-5111-4B9E-DB418B9B24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E017D-E4E7-0CA0-CC6F-0BBFBFE11395}"/>
              </a:ext>
            </a:extLst>
          </p:cNvPr>
          <p:cNvSpPr>
            <a:spLocks noGrp="1"/>
          </p:cNvSpPr>
          <p:nvPr>
            <p:ph type="sldNum" sz="quarter" idx="12"/>
          </p:nvPr>
        </p:nvSpPr>
        <p:spPr/>
        <p:txBody>
          <a:bodyPr/>
          <a:lstStyle/>
          <a:p>
            <a:fld id="{D74A28E0-8B6B-E347-8471-08727C5BA90F}" type="slidenum">
              <a:rPr lang="en-US" smtClean="0"/>
              <a:t>‹#›</a:t>
            </a:fld>
            <a:endParaRPr lang="en-US"/>
          </a:p>
        </p:txBody>
      </p:sp>
    </p:spTree>
    <p:extLst>
      <p:ext uri="{BB962C8B-B14F-4D97-AF65-F5344CB8AC3E}">
        <p14:creationId xmlns:p14="http://schemas.microsoft.com/office/powerpoint/2010/main" val="346542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30226E-D4DA-B4F7-3A44-1C7230CF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9033E5-BCBF-FE57-5E06-EC842FA198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F369CD-90D2-2597-C428-83A05D66A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B3D05E-2DB0-C342-878F-6610F7559FF5}" type="datetimeFigureOut">
              <a:rPr lang="en-US" smtClean="0"/>
              <a:t>11/13/2024</a:t>
            </a:fld>
            <a:endParaRPr lang="en-US"/>
          </a:p>
        </p:txBody>
      </p:sp>
      <p:sp>
        <p:nvSpPr>
          <p:cNvPr id="5" name="Footer Placeholder 4">
            <a:extLst>
              <a:ext uri="{FF2B5EF4-FFF2-40B4-BE49-F238E27FC236}">
                <a16:creationId xmlns:a16="http://schemas.microsoft.com/office/drawing/2014/main" id="{A2284EC1-80F2-E871-73EF-AD2A871189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379BDDF-6D40-045D-299B-46A217BB5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4A28E0-8B6B-E347-8471-08727C5BA90F}" type="slidenum">
              <a:rPr lang="en-US" smtClean="0"/>
              <a:t>‹#›</a:t>
            </a:fld>
            <a:endParaRPr lang="en-US"/>
          </a:p>
        </p:txBody>
      </p:sp>
    </p:spTree>
    <p:extLst>
      <p:ext uri="{BB962C8B-B14F-4D97-AF65-F5344CB8AC3E}">
        <p14:creationId xmlns:p14="http://schemas.microsoft.com/office/powerpoint/2010/main" val="237645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3FF"/>
        </a:solidFill>
        <a:effectLst/>
      </p:bgPr>
    </p:bg>
    <p:spTree>
      <p:nvGrpSpPr>
        <p:cNvPr id="1" name=""/>
        <p:cNvGrpSpPr/>
        <p:nvPr/>
      </p:nvGrpSpPr>
      <p:grpSpPr>
        <a:xfrm>
          <a:off x="0" y="0"/>
          <a:ext cx="0" cy="0"/>
          <a:chOff x="0" y="0"/>
          <a:chExt cx="0" cy="0"/>
        </a:xfrm>
      </p:grpSpPr>
      <p:pic>
        <p:nvPicPr>
          <p:cNvPr id="8" name="Picture 7" descr="A person's legs with a pair of shoes&#10;&#10;Description automatically generated">
            <a:extLst>
              <a:ext uri="{FF2B5EF4-FFF2-40B4-BE49-F238E27FC236}">
                <a16:creationId xmlns:a16="http://schemas.microsoft.com/office/drawing/2014/main" id="{15F2E164-9AF5-70AD-18CE-FFAE0DE41DB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34874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5" name="Picture 4" descr="A close-up of a clothing store&#10;&#10;Description automatically generated">
            <a:extLst>
              <a:ext uri="{FF2B5EF4-FFF2-40B4-BE49-F238E27FC236}">
                <a16:creationId xmlns:a16="http://schemas.microsoft.com/office/drawing/2014/main" id="{C30209EF-2990-87C1-C379-59EC169809D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14722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9" name="Picture 8" descr="A website with blue text and blue circles&#10;&#10;Description automatically generated with medium confidence">
            <a:extLst>
              <a:ext uri="{FF2B5EF4-FFF2-40B4-BE49-F238E27FC236}">
                <a16:creationId xmlns:a16="http://schemas.microsoft.com/office/drawing/2014/main" id="{6B408289-8843-332F-C326-33E8DA9C52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7561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12" name="Picture 11" descr="A diagram of a plant growing from a plant&#10;&#10;Description automatically generated with medium confidence">
            <a:extLst>
              <a:ext uri="{FF2B5EF4-FFF2-40B4-BE49-F238E27FC236}">
                <a16:creationId xmlns:a16="http://schemas.microsoft.com/office/drawing/2014/main" id="{7D3A9D22-5553-DB81-A06F-21F121F366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5824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4" name="Picture 3" descr="A person wearing a pink scarf&#10;&#10;Description automatically generated">
            <a:extLst>
              <a:ext uri="{FF2B5EF4-FFF2-40B4-BE49-F238E27FC236}">
                <a16:creationId xmlns:a16="http://schemas.microsoft.com/office/drawing/2014/main" id="{62654FF0-DB7A-BE38-9B78-459295B5964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33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E6"/>
        </a:solidFill>
        <a:effectLst/>
      </p:bgPr>
    </p:bg>
    <p:spTree>
      <p:nvGrpSpPr>
        <p:cNvPr id="1" name=""/>
        <p:cNvGrpSpPr/>
        <p:nvPr/>
      </p:nvGrpSpPr>
      <p:grpSpPr>
        <a:xfrm>
          <a:off x="0" y="0"/>
          <a:ext cx="0" cy="0"/>
          <a:chOff x="0" y="0"/>
          <a:chExt cx="0" cy="0"/>
        </a:xfrm>
      </p:grpSpPr>
      <p:pic>
        <p:nvPicPr>
          <p:cNvPr id="4" name="Picture 3" descr="A person in a red shirt&#10;&#10;Description automatically generated">
            <a:extLst>
              <a:ext uri="{FF2B5EF4-FFF2-40B4-BE49-F238E27FC236}">
                <a16:creationId xmlns:a16="http://schemas.microsoft.com/office/drawing/2014/main" id="{1A3F70F6-196C-EFEF-38C0-AD25ED278140}"/>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C453F888-62B0-8BFE-8B65-41E2093C7555}"/>
              </a:ext>
            </a:extLst>
          </p:cNvPr>
          <p:cNvSpPr/>
          <p:nvPr/>
        </p:nvSpPr>
        <p:spPr>
          <a:xfrm>
            <a:off x="9921240" y="5908040"/>
            <a:ext cx="1828800" cy="355600"/>
          </a:xfrm>
          <a:prstGeom prst="rect">
            <a:avLst/>
          </a:prstGeom>
          <a:solidFill>
            <a:srgbClr val="FFF04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69354FEB-3152-58B7-CEE3-BAC95AC93406}"/>
              </a:ext>
            </a:extLst>
          </p:cNvPr>
          <p:cNvSpPr txBox="1"/>
          <p:nvPr/>
        </p:nvSpPr>
        <p:spPr>
          <a:xfrm>
            <a:off x="9865360" y="5848142"/>
            <a:ext cx="1828800" cy="415498"/>
          </a:xfrm>
          <a:prstGeom prst="rect">
            <a:avLst/>
          </a:prstGeom>
          <a:noFill/>
        </p:spPr>
        <p:txBody>
          <a:bodyPr wrap="square" rtlCol="0">
            <a:spAutoFit/>
          </a:bodyPr>
          <a:lstStyle/>
          <a:p>
            <a:r>
              <a:rPr lang="en-US" sz="2100" dirty="0">
                <a:solidFill>
                  <a:srgbClr val="333F4C"/>
                </a:solidFill>
                <a:latin typeface="PP Right Grotesk Narrow Light" panose="00000306000000000000" pitchFamily="2" charset="0"/>
              </a:rPr>
              <a:t>BWAA.CO/SWAP</a:t>
            </a:r>
            <a:endParaRPr lang="en-AU" sz="2100" dirty="0">
              <a:solidFill>
                <a:srgbClr val="333F4C"/>
              </a:solidFill>
              <a:latin typeface="PP Right Grotesk Narrow Light" panose="00000306000000000000" pitchFamily="2" charset="0"/>
            </a:endParaRPr>
          </a:p>
        </p:txBody>
      </p:sp>
    </p:spTree>
    <p:extLst>
      <p:ext uri="{BB962C8B-B14F-4D97-AF65-F5344CB8AC3E}">
        <p14:creationId xmlns:p14="http://schemas.microsoft.com/office/powerpoint/2010/main" val="2847639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9607"/>
        </a:solidFill>
        <a:effectLst/>
      </p:bgPr>
    </p:bg>
    <p:spTree>
      <p:nvGrpSpPr>
        <p:cNvPr id="1" name=""/>
        <p:cNvGrpSpPr/>
        <p:nvPr/>
      </p:nvGrpSpPr>
      <p:grpSpPr>
        <a:xfrm>
          <a:off x="0" y="0"/>
          <a:ext cx="0" cy="0"/>
          <a:chOff x="0" y="0"/>
          <a:chExt cx="0" cy="0"/>
        </a:xfrm>
      </p:grpSpPr>
      <p:pic>
        <p:nvPicPr>
          <p:cNvPr id="4" name="Picture 3" descr="A person standing in front of a white and orange square&#10;&#10;Description automatically generated">
            <a:extLst>
              <a:ext uri="{FF2B5EF4-FFF2-40B4-BE49-F238E27FC236}">
                <a16:creationId xmlns:a16="http://schemas.microsoft.com/office/drawing/2014/main" id="{F5D0FB59-481C-D507-3F2C-E9D7AD7014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03446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4719D8F1E6B48AF01C6E3C464902F" ma:contentTypeVersion="19" ma:contentTypeDescription="Create a new document." ma:contentTypeScope="" ma:versionID="d79c8b43f25a38deb3877c5aaab6966e">
  <xsd:schema xmlns:xsd="http://www.w3.org/2001/XMLSchema" xmlns:xs="http://www.w3.org/2001/XMLSchema" xmlns:p="http://schemas.microsoft.com/office/2006/metadata/properties" xmlns:ns2="1b3e41be-d8b2-4c2a-8965-8f484ad39dc2" xmlns:ns3="47d19ca1-2412-4be4-9cad-3017a7b92e67" targetNamespace="http://schemas.microsoft.com/office/2006/metadata/properties" ma:root="true" ma:fieldsID="f978f10d079b76712f35491546e9a47c" ns2:_="" ns3:_="">
    <xsd:import namespace="1b3e41be-d8b2-4c2a-8965-8f484ad39dc2"/>
    <xsd:import namespace="47d19ca1-2412-4be4-9cad-3017a7b92e6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z2oe"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3e41be-d8b2-4c2a-8965-8f484ad39d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z2oe" ma:index="20" nillable="true" ma:displayName="Person or Group" ma:list="UserInfo" ma:internalName="z2o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a4f926e-6caa-4736-a581-99400c1fd992"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d19ca1-2412-4be4-9cad-3017a7b92e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6d58de2-89f1-4fe0-ae9d-70e69c98718b}" ma:internalName="TaxCatchAll" ma:showField="CatchAllData" ma:web="47d19ca1-2412-4be4-9cad-3017a7b92e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A803B6-A0EE-4BC3-ACE2-19F0BA805D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3e41be-d8b2-4c2a-8965-8f484ad39dc2"/>
    <ds:schemaRef ds:uri="47d19ca1-2412-4be4-9cad-3017a7b92e6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FBA02F7-D423-4D9E-AD0F-24B4603F1D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301</TotalTime>
  <Words>417</Words>
  <Application>Microsoft Office PowerPoint</Application>
  <PresentationFormat>Widescreen</PresentationFormat>
  <Paragraphs>24</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PP Right Grotesk Narrow Light</vt:lpstr>
      <vt:lpstr>Aptos</vt:lpstr>
      <vt:lpstr>Aptos Display</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Emily Bell</dc:creator>
  <cp:lastModifiedBy>Claudia Widjaja</cp:lastModifiedBy>
  <cp:revision>83</cp:revision>
  <dcterms:created xsi:type="dcterms:W3CDTF">2024-08-20T05:46:41Z</dcterms:created>
  <dcterms:modified xsi:type="dcterms:W3CDTF">2024-11-12T22:37:54Z</dcterms:modified>
</cp:coreProperties>
</file>