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49BDE-6ED9-43FC-A90B-66F510A53B2B}" v="1" dt="2026-04-14T03:33:10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E0A7-4CBD-671D-67C7-549791942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98A7-B138-863B-7F85-3684E6009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212C5-524A-0263-78EF-660171FF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BF0C1-5695-360C-8434-042A5A16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6CFA7-666B-A4EC-1958-310B6B94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668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75E7-8DAB-64BC-7831-6C14B006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F458D-F99A-211E-D5B4-C81D834EA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6BAB1-25E6-DF40-EC97-1C1F7A54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1EC38-FABC-ED92-D8DF-E3B3FAAD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266C1-74EF-D888-F309-332B366E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89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38379-8EA3-456B-4808-CD1C4B615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DB44F-F976-8835-A35F-F58B4B06C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5896E-C4FC-5326-829A-F6062041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4AB62-4A6F-632E-AC9A-EB198660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C96F7-278B-313E-9B34-36A4D661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88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4562-AE1D-FCF7-BB72-90B4F3FF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D1513-F721-1A85-22B7-565C571DE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FD00-73BE-8EFF-5833-B2A08390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14AC8-396F-9591-BF8A-65FBA1CF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4C4EF-BF69-0696-0660-129CAC4B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71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A723-5473-89BF-F9C2-773C3D6D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1EB44-EFC5-412E-3389-69B9D0263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906AB-0D19-2FB8-3FC3-BDE4F183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F6330-3048-91E8-37A8-A4EC46EC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A2BA-CA4B-000E-6826-17BEDFDE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331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18CA-545E-524F-2012-124BB434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3A5D5-34C1-4695-4881-6522814B7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57322-13F5-FC6E-B3CA-B23F50EFD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634E2-0121-0149-41B6-2006FA53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5B7D8-6AF9-6384-1B22-B29DE1CD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AA272-48C8-5DFD-2AEB-FAC8FE7D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41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332E-711E-6426-2E1E-44D39B81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8DD68-52E7-614C-5924-8A0FC91F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88F61-12A1-AC63-CA34-5AC2B3EB4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41C6E-E7CF-AF46-783A-7ED74E01F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815DE-E840-9EB0-C102-56D3922F8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26144-5F97-749A-4B66-17821B9A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3FAB73-448F-EFD9-6585-087E228C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98379-A4C8-C578-A7A8-FFBC8023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57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7C38-DEE2-6A45-4C25-9047012E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787DE-8A89-6DF0-FAB7-84E1B103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F44A2-7BEF-C079-DA44-CD43977F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6E506-E923-82B4-7C0C-1EC8DA45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8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DD2F3-BD17-AA62-CA24-1C20B9CB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67E22-404C-C178-1156-836CBDB7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E308A-48AB-9501-FA01-F0CAF61A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76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EDBF-A2E1-C846-CDB7-DDDDE789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2D2F7-58F7-27F7-6F29-4B662FE99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EFEF1-74A6-C953-F8AA-29764034F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06320-1B1E-D930-0DCE-691EC747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8927B-3379-7EE8-DF2D-0B76F8E4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980BB-1EED-B92C-4775-06AEC049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0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7A01-3F14-EEC3-3C1C-1A150857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57C6B-4ACA-9495-284A-590426BA9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08B7A-D7E6-E2D8-6AB6-6812B1D5A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9024A-2193-DE37-8DB7-C6DB554F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F0BD4-8F41-6C4B-B728-932632B8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2694B-A82B-D346-31CE-1683CA30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772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1A4FC-AC6C-85E8-BF1D-B37C2F30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E2596-1E36-4195-AE03-3C571D9C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14615-5AD3-22CC-AA2A-2558DAE8C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7C24A6-FD45-433B-B58B-4F7FF9FFFA58}" type="datetimeFigureOut">
              <a:rPr lang="en-AU" smtClean="0"/>
              <a:t>4/06/2026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21794-007F-F5B7-40DB-DFCF4EE06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3B6B-4B01-5FF9-1FF7-A2FB1D5C8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0179C4-7716-46CE-ADCE-E2EBB8D1AC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292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36E9A29-5127-AE46-FE09-EB708EF7A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7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CDEA249-6C6D-EA64-E8FD-4B91AC81C8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9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89113E1-D5D2-AA6D-92AA-CF86CE215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8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480243F-9551-3527-CD7E-A1B043737A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B57C4B5-A3A4-55E7-9518-E118A12C75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7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3C5EAD5-076E-96ED-C7E8-0604F89C8D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9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9447A6B-3DAE-E993-AF42-5BAC4D7889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81690ED-AE05-F314-1E19-F40A7C7A63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8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E0E2B62-79EC-D2B1-7356-335986A009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4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3760544-0AAF-88BE-3B1E-26B32B8E24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3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FA02386-C19D-6745-50AE-1C71165578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0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244664-2c09-479e-b5c8-bc18ae4a3de1" xsi:nil="true"/>
    <lcf76f155ced4ddcb4097134ff3c332f xmlns="39bf14b5-7100-402b-9577-40a411783e0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EE2D139A37D46943DB0F3017752B2" ma:contentTypeVersion="19" ma:contentTypeDescription="Create a new document." ma:contentTypeScope="" ma:versionID="6ba9ed8adc8fd31df0ad63d31909659c">
  <xsd:schema xmlns:xsd="http://www.w3.org/2001/XMLSchema" xmlns:xs="http://www.w3.org/2001/XMLSchema" xmlns:p="http://schemas.microsoft.com/office/2006/metadata/properties" xmlns:ns2="39bf14b5-7100-402b-9577-40a411783e04" xmlns:ns3="9f244664-2c09-479e-b5c8-bc18ae4a3de1" targetNamespace="http://schemas.microsoft.com/office/2006/metadata/properties" ma:root="true" ma:fieldsID="cf841f18d324aa7639ce9ce843df4cab" ns2:_="" ns3:_="">
    <xsd:import namespace="39bf14b5-7100-402b-9577-40a411783e04"/>
    <xsd:import namespace="9f244664-2c09-479e-b5c8-bc18ae4a3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f14b5-7100-402b-9577-40a41178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a4f926e-6caa-4736-a581-99400c1fd9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44664-2c09-479e-b5c8-bc18ae4a3d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4151a8-71eb-4298-ac04-37bea76798bb}" ma:internalName="TaxCatchAll" ma:showField="CatchAllData" ma:web="9f244664-2c09-479e-b5c8-bc18ae4a3d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01408-BAC7-4BED-9D78-471233B447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D5F11B-9F34-4245-B17B-4AE3A719C86E}">
  <ds:schemaRefs>
    <ds:schemaRef ds:uri="http://schemas.microsoft.com/office/2006/metadata/properties"/>
    <ds:schemaRef ds:uri="http://schemas.microsoft.com/office/infopath/2007/PartnerControls"/>
    <ds:schemaRef ds:uri="9f244664-2c09-479e-b5c8-bc18ae4a3de1"/>
    <ds:schemaRef ds:uri="39bf14b5-7100-402b-9577-40a411783e04"/>
  </ds:schemaRefs>
</ds:datastoreItem>
</file>

<file path=customXml/itemProps3.xml><?xml version="1.0" encoding="utf-8"?>
<ds:datastoreItem xmlns:ds="http://schemas.openxmlformats.org/officeDocument/2006/customXml" ds:itemID="{9D9D79C6-5018-42D4-90FE-515F18C86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f14b5-7100-402b-9577-40a411783e04"/>
    <ds:schemaRef ds:uri="9f244664-2c09-479e-b5c8-bc18ae4a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Huckel</dc:creator>
  <cp:lastModifiedBy>Matthew Huckel</cp:lastModifiedBy>
  <cp:revision>2</cp:revision>
  <dcterms:created xsi:type="dcterms:W3CDTF">2026-03-16T01:01:49Z</dcterms:created>
  <dcterms:modified xsi:type="dcterms:W3CDTF">2026-06-05T03:47:19Z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0x010100EDEEE2D139A37D46943DB0F3017752B2</vt:lpwstr>
  </property>
  <property fmtid="{D5CDD505-2E9C-101B-9397-08002B2CF9AE}" pid="3" name="MediaServiceImageTags">
    <vt:lpwstr/>
  </property>
</Properties>
</file>