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11" autoAdjust="0"/>
    <p:restoredTop sz="94660"/>
  </p:normalViewPr>
  <p:slideViewPr>
    <p:cSldViewPr snapToGrid="0">
      <p:cViewPr varScale="1">
        <p:scale>
          <a:sx n="147" d="100"/>
          <a:sy n="147" d="100"/>
        </p:scale>
        <p:origin x="510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9D459F-A508-E29A-7D31-86ED1895DD4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39F9F17-3771-396E-7453-A0EE9821B5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AU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A582F2-05B3-B0E1-773E-8C84862D32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A4932-D2E4-4F4C-8FA6-506A9F99DFE6}" type="datetimeFigureOut">
              <a:rPr lang="en-AU" smtClean="0"/>
              <a:t>16/12/2025</a:t>
            </a:fld>
            <a:endParaRPr lang="en-AU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24DE09-EDC9-EC40-0D37-DBE6A8A1C4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BA7B58-CB2A-A07E-1D16-A43FD8E86A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91154-F4FF-41BB-8B52-A104C1A38E77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053497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85DD85-88F4-7335-B078-795201E14A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35AE71-DAA3-8006-2CE6-0F94EF5467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0707A3-8A10-632A-2723-477D761900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A4932-D2E4-4F4C-8FA6-506A9F99DFE6}" type="datetimeFigureOut">
              <a:rPr lang="en-AU" smtClean="0"/>
              <a:t>16/12/2025</a:t>
            </a:fld>
            <a:endParaRPr lang="en-AU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3DA976-D7E4-A8D4-ED4F-AC37B2E355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85DBA5-0909-FE94-585D-E0E40DBECC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91154-F4FF-41BB-8B52-A104C1A38E77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42056498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FB1A69-62DA-E268-DC1F-076836AECE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E2AF66-6CF1-F15D-F1F1-2E8DB81F8F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3C9AC4-B321-DFA2-6D15-9C6977038F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A4932-D2E4-4F4C-8FA6-506A9F99DFE6}" type="datetimeFigureOut">
              <a:rPr lang="en-AU" smtClean="0"/>
              <a:t>16/12/2025</a:t>
            </a:fld>
            <a:endParaRPr lang="en-AU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EE982F-DCCE-6C2D-9B40-012E792CB0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E3A2FF-6E7F-DEE9-6C7F-8F7982038A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91154-F4FF-41BB-8B52-A104C1A38E77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3250731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5AD90D-89DB-2E15-AD08-E463405930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43333C-A564-41FF-F1B7-90C0BCF4B62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1C13EE-110C-4FED-2382-F56AEDB68B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6E1E4B-CFEF-1742-B149-A328281417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A4932-D2E4-4F4C-8FA6-506A9F99DFE6}" type="datetimeFigureOut">
              <a:rPr lang="en-AU" smtClean="0"/>
              <a:t>16/12/2025</a:t>
            </a:fld>
            <a:endParaRPr lang="en-AU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CC685D-58BA-5323-A7BA-561BECDF66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FF8480-716B-5322-9ED9-70EFB3B172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91154-F4FF-41BB-8B52-A104C1A38E77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1405231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868BF-9094-A7F2-45D5-1FF9550DD9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25662C-2144-436A-046C-EB50F8B1C6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80CB67-7A2B-BE33-E76F-6624B334A2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57AA478-9EB1-633C-ABBA-F597101FE1F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7C2FCA2-CACE-5362-34E8-547384D08C3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A6787A5-7B22-B988-7D49-3C12F2E458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A4932-D2E4-4F4C-8FA6-506A9F99DFE6}" type="datetimeFigureOut">
              <a:rPr lang="en-AU" smtClean="0"/>
              <a:t>16/12/2025</a:t>
            </a:fld>
            <a:endParaRPr lang="en-AU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D634C2E-6618-0DDC-9B80-A4E3AD28EB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D889F09-FE36-B48A-92FB-68513A068B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91154-F4FF-41BB-8B52-A104C1A38E77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4613040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9EFCE7-4821-908A-00B1-16EEC01A32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39EE409-1E21-4FA5-9C16-AF7DD7CD6E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A4932-D2E4-4F4C-8FA6-506A9F99DFE6}" type="datetimeFigureOut">
              <a:rPr lang="en-AU" smtClean="0"/>
              <a:t>16/12/2025</a:t>
            </a:fld>
            <a:endParaRPr lang="en-AU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F96FEED-B57F-E7B5-3E9A-433B0309A2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38911A-8FC8-20AA-86B5-534FC6D15B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91154-F4FF-41BB-8B52-A104C1A38E77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3917163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85B09F-1811-796A-4781-08653CD7B3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A4932-D2E4-4F4C-8FA6-506A9F99DFE6}" type="datetimeFigureOut">
              <a:rPr lang="en-AU" smtClean="0"/>
              <a:t>16/12/2025</a:t>
            </a:fld>
            <a:endParaRPr lang="en-AU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95808C6-7CF1-6EDF-EF25-63133BD271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273D3B-6ADD-DB6C-544C-4E589B4981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91154-F4FF-41BB-8B52-A104C1A38E77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0320500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584B66-3935-9328-BEC4-E7FC031F4F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04763F-8740-7E8D-D264-095E4669B8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4ACAF2-8F81-C10C-2B5D-BE73991E2B2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D8F6A1-1AD2-0CD7-7825-49A1DE6CA9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A4932-D2E4-4F4C-8FA6-506A9F99DFE6}" type="datetimeFigureOut">
              <a:rPr lang="en-AU" smtClean="0"/>
              <a:t>16/12/2025</a:t>
            </a:fld>
            <a:endParaRPr lang="en-AU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219451-65EB-CCE4-FE50-912495DEF1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9F0C429-2585-0C4E-5191-41846A120A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91154-F4FF-41BB-8B52-A104C1A38E77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6754807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94845F-8604-0423-1EFD-235A2CFE8E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56608DB-A264-95FB-AC1C-1FAC31190AB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AU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C84EEBD-4B0E-4260-60AF-05BB01C68A9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4E1D63-47BA-262A-4C55-A5600A23BA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A4932-D2E4-4F4C-8FA6-506A9F99DFE6}" type="datetimeFigureOut">
              <a:rPr lang="en-AU" smtClean="0"/>
              <a:t>16/12/2025</a:t>
            </a:fld>
            <a:endParaRPr lang="en-AU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4671C8-B075-C2A2-9D37-37AFB0491B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A898DA-A4DC-E5A4-4392-ADE1284E3C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91154-F4FF-41BB-8B52-A104C1A38E77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3743663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02057A-0EA9-BCDB-D3DB-FAA900454C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65D2C8-059D-F117-7005-DBE255B7170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4876CA-6E5D-7D99-89E3-DF2CADDB97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A4932-D2E4-4F4C-8FA6-506A9F99DFE6}" type="datetimeFigureOut">
              <a:rPr lang="en-AU" smtClean="0"/>
              <a:t>16/12/2025</a:t>
            </a:fld>
            <a:endParaRPr lang="en-AU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EBBF56-7D8F-2E5B-4AA3-FB7D5D10E8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A7C111-5713-865C-ACA1-3F3A49087F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91154-F4FF-41BB-8B52-A104C1A38E77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7261933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CC1E54-6D11-CB01-0E7D-FF5613E5291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3E8A4F5-E182-3587-70EA-373B72362B4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380ACF-05F4-239A-B677-7BA829D51F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A4932-D2E4-4F4C-8FA6-506A9F99DFE6}" type="datetimeFigureOut">
              <a:rPr lang="en-AU" smtClean="0"/>
              <a:t>16/12/2025</a:t>
            </a:fld>
            <a:endParaRPr lang="en-AU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E235F7-1EFF-DAAC-BA0B-15553FB5D7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1CEB22-40B6-CAB1-6D40-0EEDCDEB5A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91154-F4FF-41BB-8B52-A104C1A38E77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9656683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46E1027-9EDE-7F37-D4E9-0DD10DD666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160E57D-B539-D1EE-FFD7-C3B8273D06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C5CA4A-DBB0-FC72-2BA1-77398352792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93A4932-D2E4-4F4C-8FA6-506A9F99DFE6}" type="datetimeFigureOut">
              <a:rPr lang="en-AU" smtClean="0"/>
              <a:t>16/12/2025</a:t>
            </a:fld>
            <a:endParaRPr lang="en-AU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F5E637-4499-5C41-4519-1D5DD9C712F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AU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66F6CB-1472-72D2-70A3-E12BE04C6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4691154-F4FF-41BB-8B52-A104C1A38E77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3107364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 up of a child&#10;&#10;AI-generated content may be incorrect.">
            <a:extLst>
              <a:ext uri="{FF2B5EF4-FFF2-40B4-BE49-F238E27FC236}">
                <a16:creationId xmlns:a16="http://schemas.microsoft.com/office/drawing/2014/main" id="{C7042C97-EEF2-ACDE-9023-7397DAB547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0945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E1964C-2721-CED7-BA69-5842C9F6BC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955C5F09-1750-4991-8260-B5BA11E241C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08826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741AB6-FEF0-9F46-9807-3283E678BD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 document&#10;&#10;AI-generated content may be incorrect.">
            <a:extLst>
              <a:ext uri="{FF2B5EF4-FFF2-40B4-BE49-F238E27FC236}">
                <a16:creationId xmlns:a16="http://schemas.microsoft.com/office/drawing/2014/main" id="{3D1BB0E0-31BE-5869-87F2-B75AC47FF1B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41896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F67903-EBBC-32FE-BAE3-C4ED90484B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 page&#10;&#10;AI-generated content may be incorrect.">
            <a:extLst>
              <a:ext uri="{FF2B5EF4-FFF2-40B4-BE49-F238E27FC236}">
                <a16:creationId xmlns:a16="http://schemas.microsoft.com/office/drawing/2014/main" id="{803C9F7E-8565-3F73-8913-5611FF8ED9F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91446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4587EE-D750-4012-FC2A-0B4DD5CFEE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een and white text&#10;&#10;AI-generated content may be incorrect.">
            <a:extLst>
              <a:ext uri="{FF2B5EF4-FFF2-40B4-BE49-F238E27FC236}">
                <a16:creationId xmlns:a16="http://schemas.microsoft.com/office/drawing/2014/main" id="{9A5A3250-5F12-907F-BC18-A1697DB8B4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93300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73567B-9668-86D9-B162-6A1E97C92F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white background with black text&#10;&#10;AI-generated content may be incorrect.">
            <a:extLst>
              <a:ext uri="{FF2B5EF4-FFF2-40B4-BE49-F238E27FC236}">
                <a16:creationId xmlns:a16="http://schemas.microsoft.com/office/drawing/2014/main" id="{B8E5D12F-4C78-7BF1-0359-CB4EB3BBD93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47440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863597-0471-7185-CDAE-2124B4E3BC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white background with black text&#10;&#10;AI-generated content may be incorrect.">
            <a:extLst>
              <a:ext uri="{FF2B5EF4-FFF2-40B4-BE49-F238E27FC236}">
                <a16:creationId xmlns:a16="http://schemas.microsoft.com/office/drawing/2014/main" id="{A08E4F31-3330-956C-1216-9B9B8A8C795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14247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20A882-4DE4-1993-8633-371086181D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urple and pink background with white text&#10;&#10;AI-generated content may be incorrect.">
            <a:extLst>
              <a:ext uri="{FF2B5EF4-FFF2-40B4-BE49-F238E27FC236}">
                <a16:creationId xmlns:a16="http://schemas.microsoft.com/office/drawing/2014/main" id="{E1F7693F-DB18-B3F5-5454-D173EA4B89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05517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DA58C7-0578-FEDD-ECAC-10CB8A8BCE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message&#10;&#10;AI-generated content may be incorrect.">
            <a:extLst>
              <a:ext uri="{FF2B5EF4-FFF2-40B4-BE49-F238E27FC236}">
                <a16:creationId xmlns:a16="http://schemas.microsoft.com/office/drawing/2014/main" id="{9F5146CC-623E-16BA-FF3F-665E54BEA1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15498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EA60E6-A828-1B5A-B932-8D8A3AD96D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white background with black text&#10;&#10;AI-generated content may be incorrect.">
            <a:extLst>
              <a:ext uri="{FF2B5EF4-FFF2-40B4-BE49-F238E27FC236}">
                <a16:creationId xmlns:a16="http://schemas.microsoft.com/office/drawing/2014/main" id="{DA09CE24-3ED2-D6C4-884C-7B98471096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87279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7FD63A-F387-DCE8-6DC0-FAF97A6BFD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yellow background with black text&#10;&#10;AI-generated content may be incorrect.">
            <a:extLst>
              <a:ext uri="{FF2B5EF4-FFF2-40B4-BE49-F238E27FC236}">
                <a16:creationId xmlns:a16="http://schemas.microsoft.com/office/drawing/2014/main" id="{1F7B950C-4778-BB30-352A-E9CB479DAD8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58392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DEEE2D139A37D46943DB0F3017752B2" ma:contentTypeVersion="19" ma:contentTypeDescription="Create a new document." ma:contentTypeScope="" ma:versionID="253d793d344dc6bc3c8f72350f5c3500">
  <xsd:schema xmlns:xsd="http://www.w3.org/2001/XMLSchema" xmlns:xs="http://www.w3.org/2001/XMLSchema" xmlns:p="http://schemas.microsoft.com/office/2006/metadata/properties" xmlns:ns2="39bf14b5-7100-402b-9577-40a411783e04" xmlns:ns3="9f244664-2c09-479e-b5c8-bc18ae4a3de1" targetNamespace="http://schemas.microsoft.com/office/2006/metadata/properties" ma:root="true" ma:fieldsID="d672d5732631e6c32c23b236c214f957" ns2:_="" ns3:_="">
    <xsd:import namespace="39bf14b5-7100-402b-9577-40a411783e04"/>
    <xsd:import namespace="9f244664-2c09-479e-b5c8-bc18ae4a3de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LengthInSeconds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lcf76f155ced4ddcb4097134ff3c332f" minOccurs="0"/>
                <xsd:element ref="ns2:MediaServiceLocation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9bf14b5-7100-402b-9577-40a411783e0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6a4f926e-6caa-4736-a581-99400c1fd992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0" nillable="true" ma:displayName="Location" ma:internalName="MediaServiceLocation" ma:readOnly="true">
      <xsd:simpleType>
        <xsd:restriction base="dms:Text"/>
      </xsd:simpleType>
    </xsd:element>
    <xsd:element name="MediaServiceSearchProperties" ma:index="23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f244664-2c09-479e-b5c8-bc18ae4a3de1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da4151a8-71eb-4298-ac04-37bea76798bb}" ma:internalName="TaxCatchAll" ma:showField="CatchAllData" ma:web="9f244664-2c09-479e-b5c8-bc18ae4a3de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39bf14b5-7100-402b-9577-40a411783e04">
      <Terms xmlns="http://schemas.microsoft.com/office/infopath/2007/PartnerControls"/>
    </lcf76f155ced4ddcb4097134ff3c332f>
    <TaxCatchAll xmlns="9f244664-2c09-479e-b5c8-bc18ae4a3de1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2D9F61B-547A-4194-BA30-889D6AE6EFC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9bf14b5-7100-402b-9577-40a411783e04"/>
    <ds:schemaRef ds:uri="9f244664-2c09-479e-b5c8-bc18ae4a3de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E7386AE-199E-441A-BB1B-877F9B4B081B}">
  <ds:schemaRefs>
    <ds:schemaRef ds:uri="http://schemas.microsoft.com/office/2006/metadata/properties"/>
    <ds:schemaRef ds:uri="http://schemas.microsoft.com/office/infopath/2007/PartnerControls"/>
    <ds:schemaRef ds:uri="39bf14b5-7100-402b-9577-40a411783e04"/>
    <ds:schemaRef ds:uri="9f244664-2c09-479e-b5c8-bc18ae4a3de1"/>
  </ds:schemaRefs>
</ds:datastoreItem>
</file>

<file path=customXml/itemProps3.xml><?xml version="1.0" encoding="utf-8"?>
<ds:datastoreItem xmlns:ds="http://schemas.openxmlformats.org/officeDocument/2006/customXml" ds:itemID="{C2B5F010-B48D-4657-8100-25EC3553D48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Matthew Huckel</dc:creator>
  <cp:lastModifiedBy>Matthew Huckel</cp:lastModifiedBy>
  <cp:revision>4</cp:revision>
  <dcterms:created xsi:type="dcterms:W3CDTF">2025-12-17T04:03:21Z</dcterms:created>
  <dcterms:modified xsi:type="dcterms:W3CDTF">2025-12-17T04:08:54Z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ediaServiceImageTags">
    <vt:lpwstr/>
  </property>
  <property fmtid="{D5CDD505-2E9C-101B-9397-08002B2CF9AE}" pid="3" name="ContentTypeId">
    <vt:lpwstr>0x010100EDEEE2D139A37D46943DB0F3017752B2</vt:lpwstr>
  </property>
</Properties>
</file>