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F649BDE-6ED9-43FC-A90B-66F510A53B2B}" v="1" dt="2026-04-14T03:33:10.6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4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D1E0A7-4CBD-671D-67C7-5497919427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D898A7-B138-863B-7F85-3684E60092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0212C5-524A-0263-78EF-660171FF0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C24A6-FD45-433B-B58B-4F7FF9FFFA58}" type="datetimeFigureOut">
              <a:rPr lang="en-AU" smtClean="0"/>
              <a:t>4/06/2026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FBF0C1-5695-360C-8434-042A5A160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36CFA7-666B-A4EC-1958-310B6B940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179C4-7716-46CE-ADCE-E2EBB8D1AC0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86680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FE75E7-8DAB-64BC-7831-6C14B0066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3F458D-F99A-211E-D5B4-C81D834EA1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46BAB1-25E6-DF40-EC97-1C1F7A54D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C24A6-FD45-433B-B58B-4F7FF9FFFA58}" type="datetimeFigureOut">
              <a:rPr lang="en-AU" smtClean="0"/>
              <a:t>4/06/2026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11EC38-FABC-ED92-D8DF-E3B3FAAD6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A266C1-74EF-D888-F309-332B366E8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179C4-7716-46CE-ADCE-E2EBB8D1AC0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50896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5338379-8EA3-456B-4808-CD1C4B6150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6DB44F-F976-8835-A35F-F58B4B06CA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F5896E-C4FC-5326-829A-F6062041D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C24A6-FD45-433B-B58B-4F7FF9FFFA58}" type="datetimeFigureOut">
              <a:rPr lang="en-AU" smtClean="0"/>
              <a:t>4/06/2026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64AB62-4A6F-632E-AC9A-EB1986603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3C96F7-278B-313E-9B34-36A4D661D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179C4-7716-46CE-ADCE-E2EBB8D1AC0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46887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F4562-AE1D-FCF7-BB72-90B4F3FFC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BD1513-F721-1A85-22B7-565C571DE4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DFFD00-73BE-8EFF-5833-B2A083905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C24A6-FD45-433B-B58B-4F7FF9FFFA58}" type="datetimeFigureOut">
              <a:rPr lang="en-AU" smtClean="0"/>
              <a:t>4/06/2026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A14AC8-396F-9591-BF8A-65FBA1CF5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64C4EF-BF69-0696-0660-129CAC4B6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179C4-7716-46CE-ADCE-E2EBB8D1AC0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03715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C9A723-5473-89BF-F9C2-773C3D6D0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91EB44-EFC5-412E-3389-69B9D0263C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0906AB-0D19-2FB8-3FC3-BDE4F1838A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C24A6-FD45-433B-B58B-4F7FF9FFFA58}" type="datetimeFigureOut">
              <a:rPr lang="en-AU" smtClean="0"/>
              <a:t>4/06/2026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EF6330-3048-91E8-37A8-A4EC46ECF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55A2BA-CA4B-000E-6826-17BEDFDE0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179C4-7716-46CE-ADCE-E2EBB8D1AC0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13312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718CA-545E-524F-2012-124BB4344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63A5D5-34C1-4695-4881-6522814B71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557322-13F5-FC6E-B3CA-B23F50EFDF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F634E2-0121-0149-41B6-2006FA536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C24A6-FD45-433B-B58B-4F7FF9FFFA58}" type="datetimeFigureOut">
              <a:rPr lang="en-AU" smtClean="0"/>
              <a:t>4/06/2026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25B7D8-6AF9-6384-1B22-B29DE1CD5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6AA272-48C8-5DFD-2AEB-FAC8FE7DB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179C4-7716-46CE-ADCE-E2EBB8D1AC0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94411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19332E-711E-6426-2E1E-44D39B81C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28DD68-52E7-614C-5924-8A0FC91F1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F88F61-12A1-AC63-CA34-5AC2B3EB46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E41C6E-E7CF-AF46-783A-7ED74E01FD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D815DE-E840-9EB0-C102-56D3922F8E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926144-5F97-749A-4B66-17821B9A5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C24A6-FD45-433B-B58B-4F7FF9FFFA58}" type="datetimeFigureOut">
              <a:rPr lang="en-AU" smtClean="0"/>
              <a:t>4/06/2026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73FAB73-448F-EFD9-6585-087E228C7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A798379-A4C8-C578-A7A8-FFBC80230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179C4-7716-46CE-ADCE-E2EBB8D1AC0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16578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A7C38-DEE2-6A45-4C25-9047012EC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0787DE-8A89-6DF0-FAB7-84E1B1039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C24A6-FD45-433B-B58B-4F7FF9FFFA58}" type="datetimeFigureOut">
              <a:rPr lang="en-AU" smtClean="0"/>
              <a:t>4/06/2026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8F44A2-7BEF-C079-DA44-CD43977FC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26E506-E923-82B4-7C0C-1EC8DA458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179C4-7716-46CE-ADCE-E2EBB8D1AC0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12872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E0DD2F3-BD17-AA62-CA24-1C20B9CB55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C24A6-FD45-433B-B58B-4F7FF9FFFA58}" type="datetimeFigureOut">
              <a:rPr lang="en-AU" smtClean="0"/>
              <a:t>4/06/2026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F67E22-404C-C178-1156-836CBDB73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AE308A-48AB-9501-FA01-F0CAF61A2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179C4-7716-46CE-ADCE-E2EBB8D1AC0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87672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2EDBF-A2E1-C846-CDB7-DDDDE7891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32D2F7-58F7-27F7-6F29-4B662FE991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CEFEF1-74A6-C953-F8AA-29764034F0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806320-1B1E-D930-0DCE-691EC7471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C24A6-FD45-433B-B58B-4F7FF9FFFA58}" type="datetimeFigureOut">
              <a:rPr lang="en-AU" smtClean="0"/>
              <a:t>4/06/2026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A8927B-3379-7EE8-DF2D-0B76F8E46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2980BB-1EED-B92C-4775-06AEC0490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179C4-7716-46CE-ADCE-E2EBB8D1AC0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28022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217A01-3F14-EEC3-3C1C-1A1508577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6F57C6B-4ACA-9495-284A-590426BA9F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508B7A-D7E6-E2D8-6AB6-6812B1D5A5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19024A-2193-DE37-8DB7-C6DB554F1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C24A6-FD45-433B-B58B-4F7FF9FFFA58}" type="datetimeFigureOut">
              <a:rPr lang="en-AU" smtClean="0"/>
              <a:t>4/06/2026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4F0BD4-8F41-6C4B-B728-932632B86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72694B-A82B-D346-31CE-1683CA309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179C4-7716-46CE-ADCE-E2EBB8D1AC0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37725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BD1A4FC-AC6C-85E8-BF1D-B37C2F30F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BE2596-1E36-4195-AE03-3C571D9C0E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A14615-5AD3-22CC-AA2A-2558DAE8C0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97C24A6-FD45-433B-B58B-4F7FF9FFFA58}" type="datetimeFigureOut">
              <a:rPr lang="en-AU" smtClean="0"/>
              <a:t>4/06/2026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F21794-007F-F5B7-40DB-DFCF4EE065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053B6B-4B01-5FF9-1FF7-A2FB1D5C82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0179C4-7716-46CE-ADCE-E2EBB8D1AC0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792921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">
            <a:extLst>
              <a:ext uri="{FF2B5EF4-FFF2-40B4-BE49-F238E27FC236}">
                <a16:creationId xmlns:a16="http://schemas.microsoft.com/office/drawing/2014/main" id="{D36E9A29-5127-AE46-FE09-EB708EF7A7D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4762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0">
            <a:extLst>
              <a:ext uri="{FF2B5EF4-FFF2-40B4-BE49-F238E27FC236}">
                <a16:creationId xmlns:a16="http://schemas.microsoft.com/office/drawing/2014/main" id="{8CDEA249-6C6D-EA64-E8FD-4B91AC81C8A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3987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1">
            <a:extLst>
              <a:ext uri="{FF2B5EF4-FFF2-40B4-BE49-F238E27FC236}">
                <a16:creationId xmlns:a16="http://schemas.microsoft.com/office/drawing/2014/main" id="{289113E1-D5D2-AA6D-92AA-CF86CE2154E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189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">
            <a:extLst>
              <a:ext uri="{FF2B5EF4-FFF2-40B4-BE49-F238E27FC236}">
                <a16:creationId xmlns:a16="http://schemas.microsoft.com/office/drawing/2014/main" id="{A480243F-9551-3527-CD7E-A1B043737A2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096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">
            <a:extLst>
              <a:ext uri="{FF2B5EF4-FFF2-40B4-BE49-F238E27FC236}">
                <a16:creationId xmlns:a16="http://schemas.microsoft.com/office/drawing/2014/main" id="{EB57C4B5-A3A4-55E7-9518-E118A12C75C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571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">
            <a:extLst>
              <a:ext uri="{FF2B5EF4-FFF2-40B4-BE49-F238E27FC236}">
                <a16:creationId xmlns:a16="http://schemas.microsoft.com/office/drawing/2014/main" id="{93C5EAD5-076E-96ED-C7E8-0604F89C8DB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9996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">
            <a:extLst>
              <a:ext uri="{FF2B5EF4-FFF2-40B4-BE49-F238E27FC236}">
                <a16:creationId xmlns:a16="http://schemas.microsoft.com/office/drawing/2014/main" id="{79447A6B-3DAE-E993-AF42-5BAC4D78897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0499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6">
            <a:extLst>
              <a:ext uri="{FF2B5EF4-FFF2-40B4-BE49-F238E27FC236}">
                <a16:creationId xmlns:a16="http://schemas.microsoft.com/office/drawing/2014/main" id="{981690ED-AE05-F314-1E19-F40A7C7A63C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0867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7">
            <a:extLst>
              <a:ext uri="{FF2B5EF4-FFF2-40B4-BE49-F238E27FC236}">
                <a16:creationId xmlns:a16="http://schemas.microsoft.com/office/drawing/2014/main" id="{2E0E2B62-79EC-D2B1-7356-335986A0097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643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8">
            <a:extLst>
              <a:ext uri="{FF2B5EF4-FFF2-40B4-BE49-F238E27FC236}">
                <a16:creationId xmlns:a16="http://schemas.microsoft.com/office/drawing/2014/main" id="{53760544-0AAF-88BE-3B1E-26B32B8E240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0344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9">
            <a:extLst>
              <a:ext uri="{FF2B5EF4-FFF2-40B4-BE49-F238E27FC236}">
                <a16:creationId xmlns:a16="http://schemas.microsoft.com/office/drawing/2014/main" id="{BFA02386-C19D-6745-50AE-1C711655789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3067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f244664-2c09-479e-b5c8-bc18ae4a3de1" xsi:nil="true"/>
    <lcf76f155ced4ddcb4097134ff3c332f xmlns="39bf14b5-7100-402b-9577-40a411783e04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DEEE2D139A37D46943DB0F3017752B2" ma:contentTypeVersion="19" ma:contentTypeDescription="Create a new document." ma:contentTypeScope="" ma:versionID="6ba9ed8adc8fd31df0ad63d31909659c">
  <xsd:schema xmlns:xsd="http://www.w3.org/2001/XMLSchema" xmlns:xs="http://www.w3.org/2001/XMLSchema" xmlns:p="http://schemas.microsoft.com/office/2006/metadata/properties" xmlns:ns2="39bf14b5-7100-402b-9577-40a411783e04" xmlns:ns3="9f244664-2c09-479e-b5c8-bc18ae4a3de1" targetNamespace="http://schemas.microsoft.com/office/2006/metadata/properties" ma:root="true" ma:fieldsID="cf841f18d324aa7639ce9ce843df4cab" ns2:_="" ns3:_="">
    <xsd:import namespace="39bf14b5-7100-402b-9577-40a411783e04"/>
    <xsd:import namespace="9f244664-2c09-479e-b5c8-bc18ae4a3d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bf14b5-7100-402b-9577-40a411783e0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6a4f926e-6caa-4736-a581-99400c1fd99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244664-2c09-479e-b5c8-bc18ae4a3de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da4151a8-71eb-4298-ac04-37bea76798bb}" ma:internalName="TaxCatchAll" ma:showField="CatchAllData" ma:web="9f244664-2c09-479e-b5c8-bc18ae4a3d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8301408-BAC7-4BED-9D78-471233B4476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BD5F11B-9F34-4245-B17B-4AE3A719C86E}">
  <ds:schemaRefs>
    <ds:schemaRef ds:uri="http://schemas.microsoft.com/office/2006/metadata/properties"/>
    <ds:schemaRef ds:uri="http://schemas.microsoft.com/office/infopath/2007/PartnerControls"/>
    <ds:schemaRef ds:uri="9f244664-2c09-479e-b5c8-bc18ae4a3de1"/>
    <ds:schemaRef ds:uri="39bf14b5-7100-402b-9577-40a411783e04"/>
  </ds:schemaRefs>
</ds:datastoreItem>
</file>

<file path=customXml/itemProps3.xml><?xml version="1.0" encoding="utf-8"?>
<ds:datastoreItem xmlns:ds="http://schemas.openxmlformats.org/officeDocument/2006/customXml" ds:itemID="{9D9D79C6-5018-42D4-90FE-515F18C8654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9bf14b5-7100-402b-9577-40a411783e04"/>
    <ds:schemaRef ds:uri="9f244664-2c09-479e-b5c8-bc18ae4a3de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Matthew Huckel</dc:creator>
  <cp:lastModifiedBy>Matthew Huckel</cp:lastModifiedBy>
  <cp:revision>2</cp:revision>
  <dcterms:created xsi:type="dcterms:W3CDTF">2026-03-16T01:01:49Z</dcterms:created>
  <dcterms:modified xsi:type="dcterms:W3CDTF">2026-06-05T03:47:19Z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0x010100EDEEE2D139A37D46943DB0F3017752B2</vt:lpwstr>
  </property>
  <property fmtid="{D5CDD505-2E9C-101B-9397-08002B2CF9AE}" pid="3" name="MediaServiceImageTags">
    <vt:lpwstr/>
  </property>
</Properties>
</file>