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D66F19-72E6-468E-A7F4-3E64383DEE09}" v="9" dt="2025-10-22T22:12:51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Huckel" userId="b678504f-97a9-4c7d-8910-a535e2501ed0" providerId="ADAL" clId="{A9D706DF-9622-4EF8-8384-F3B9FF0708DC}"/>
    <pc:docChg chg="addSld delSld modSld">
      <pc:chgData name="Matthew Huckel" userId="b678504f-97a9-4c7d-8910-a535e2501ed0" providerId="ADAL" clId="{A9D706DF-9622-4EF8-8384-F3B9FF0708DC}" dt="2025-10-22T22:13:44.034" v="21" actId="47"/>
      <pc:docMkLst>
        <pc:docMk/>
      </pc:docMkLst>
      <pc:sldChg chg="del">
        <pc:chgData name="Matthew Huckel" userId="b678504f-97a9-4c7d-8910-a535e2501ed0" providerId="ADAL" clId="{A9D706DF-9622-4EF8-8384-F3B9FF0708DC}" dt="2025-10-22T22:11:57.300" v="0" actId="47"/>
        <pc:sldMkLst>
          <pc:docMk/>
          <pc:sldMk cId="761437516" sldId="256"/>
        </pc:sldMkLst>
      </pc:sldChg>
      <pc:sldChg chg="addSp modSp new del mod">
        <pc:chgData name="Matthew Huckel" userId="b678504f-97a9-4c7d-8910-a535e2501ed0" providerId="ADAL" clId="{A9D706DF-9622-4EF8-8384-F3B9FF0708DC}" dt="2025-10-22T22:13:44.034" v="21" actId="47"/>
        <pc:sldMkLst>
          <pc:docMk/>
          <pc:sldMk cId="2768053888" sldId="256"/>
        </pc:sldMkLst>
        <pc:picChg chg="add mod">
          <ac:chgData name="Matthew Huckel" userId="b678504f-97a9-4c7d-8910-a535e2501ed0" providerId="ADAL" clId="{A9D706DF-9622-4EF8-8384-F3B9FF0708DC}" dt="2025-10-22T22:12:48.100" v="13" actId="27614"/>
          <ac:picMkLst>
            <pc:docMk/>
            <pc:sldMk cId="2768053888" sldId="256"/>
            <ac:picMk id="3" creationId="{C3394F9E-F2E8-8A22-E75B-A287439D6D26}"/>
          </ac:picMkLst>
        </pc:picChg>
      </pc:sldChg>
      <pc:sldChg chg="addSp modSp add del mod">
        <pc:chgData name="Matthew Huckel" userId="b678504f-97a9-4c7d-8910-a535e2501ed0" providerId="ADAL" clId="{A9D706DF-9622-4EF8-8384-F3B9FF0708DC}" dt="2025-10-22T22:13:44.034" v="21" actId="47"/>
        <pc:sldMkLst>
          <pc:docMk/>
          <pc:sldMk cId="422011332" sldId="257"/>
        </pc:sldMkLst>
        <pc:picChg chg="add mod">
          <ac:chgData name="Matthew Huckel" userId="b678504f-97a9-4c7d-8910-a535e2501ed0" providerId="ADAL" clId="{A9D706DF-9622-4EF8-8384-F3B9FF0708DC}" dt="2025-10-22T22:12:48.099" v="12" actId="27614"/>
          <ac:picMkLst>
            <pc:docMk/>
            <pc:sldMk cId="422011332" sldId="257"/>
            <ac:picMk id="3" creationId="{C353E6FD-F113-CF34-71E2-35D0C5091490}"/>
          </ac:picMkLst>
        </pc:picChg>
      </pc:sldChg>
      <pc:sldChg chg="del">
        <pc:chgData name="Matthew Huckel" userId="b678504f-97a9-4c7d-8910-a535e2501ed0" providerId="ADAL" clId="{A9D706DF-9622-4EF8-8384-F3B9FF0708DC}" dt="2025-10-22T22:11:57.469" v="1" actId="47"/>
        <pc:sldMkLst>
          <pc:docMk/>
          <pc:sldMk cId="2814642954" sldId="257"/>
        </pc:sldMkLst>
      </pc:sldChg>
      <pc:sldChg chg="del">
        <pc:chgData name="Matthew Huckel" userId="b678504f-97a9-4c7d-8910-a535e2501ed0" providerId="ADAL" clId="{A9D706DF-9622-4EF8-8384-F3B9FF0708DC}" dt="2025-10-22T22:11:57.655" v="2" actId="47"/>
        <pc:sldMkLst>
          <pc:docMk/>
          <pc:sldMk cId="3562689113" sldId="258"/>
        </pc:sldMkLst>
      </pc:sldChg>
      <pc:sldChg chg="addSp modSp add del mod">
        <pc:chgData name="Matthew Huckel" userId="b678504f-97a9-4c7d-8910-a535e2501ed0" providerId="ADAL" clId="{A9D706DF-9622-4EF8-8384-F3B9FF0708DC}" dt="2025-10-22T22:13:44.034" v="21" actId="47"/>
        <pc:sldMkLst>
          <pc:docMk/>
          <pc:sldMk cId="4086201435" sldId="258"/>
        </pc:sldMkLst>
        <pc:picChg chg="add mod">
          <ac:chgData name="Matthew Huckel" userId="b678504f-97a9-4c7d-8910-a535e2501ed0" providerId="ADAL" clId="{A9D706DF-9622-4EF8-8384-F3B9FF0708DC}" dt="2025-10-22T22:12:49.707" v="15" actId="27614"/>
          <ac:picMkLst>
            <pc:docMk/>
            <pc:sldMk cId="4086201435" sldId="258"/>
            <ac:picMk id="3" creationId="{E20E8933-02B2-F798-BD8E-DB7569D2DC19}"/>
          </ac:picMkLst>
        </pc:picChg>
      </pc:sldChg>
      <pc:sldChg chg="del">
        <pc:chgData name="Matthew Huckel" userId="b678504f-97a9-4c7d-8910-a535e2501ed0" providerId="ADAL" clId="{A9D706DF-9622-4EF8-8384-F3B9FF0708DC}" dt="2025-10-22T22:11:57.825" v="3" actId="47"/>
        <pc:sldMkLst>
          <pc:docMk/>
          <pc:sldMk cId="1684418519" sldId="259"/>
        </pc:sldMkLst>
      </pc:sldChg>
      <pc:sldChg chg="addSp modSp add del mod">
        <pc:chgData name="Matthew Huckel" userId="b678504f-97a9-4c7d-8910-a535e2501ed0" providerId="ADAL" clId="{A9D706DF-9622-4EF8-8384-F3B9FF0708DC}" dt="2025-10-22T22:13:44.034" v="21" actId="47"/>
        <pc:sldMkLst>
          <pc:docMk/>
          <pc:sldMk cId="2465979381" sldId="259"/>
        </pc:sldMkLst>
        <pc:picChg chg="add mod">
          <ac:chgData name="Matthew Huckel" userId="b678504f-97a9-4c7d-8910-a535e2501ed0" providerId="ADAL" clId="{A9D706DF-9622-4EF8-8384-F3B9FF0708DC}" dt="2025-10-22T22:12:51.357" v="17" actId="27614"/>
          <ac:picMkLst>
            <pc:docMk/>
            <pc:sldMk cId="2465979381" sldId="259"/>
            <ac:picMk id="3" creationId="{586BAD89-8488-40B3-4831-55C83ED6930E}"/>
          </ac:picMkLst>
        </pc:picChg>
      </pc:sldChg>
      <pc:sldChg chg="addSp modSp add mod">
        <pc:chgData name="Matthew Huckel" userId="b678504f-97a9-4c7d-8910-a535e2501ed0" providerId="ADAL" clId="{A9D706DF-9622-4EF8-8384-F3B9FF0708DC}" dt="2025-10-22T22:12:53.119" v="20" actId="962"/>
        <pc:sldMkLst>
          <pc:docMk/>
          <pc:sldMk cId="1439716979" sldId="260"/>
        </pc:sldMkLst>
        <pc:picChg chg="add mod">
          <ac:chgData name="Matthew Huckel" userId="b678504f-97a9-4c7d-8910-a535e2501ed0" providerId="ADAL" clId="{A9D706DF-9622-4EF8-8384-F3B9FF0708DC}" dt="2025-10-22T22:12:53.119" v="20" actId="962"/>
          <ac:picMkLst>
            <pc:docMk/>
            <pc:sldMk cId="1439716979" sldId="260"/>
            <ac:picMk id="3" creationId="{F86C9874-E2D3-BCC1-0F71-94B374B882C3}"/>
          </ac:picMkLst>
        </pc:picChg>
      </pc:sldChg>
      <pc:sldChg chg="del">
        <pc:chgData name="Matthew Huckel" userId="b678504f-97a9-4c7d-8910-a535e2501ed0" providerId="ADAL" clId="{A9D706DF-9622-4EF8-8384-F3B9FF0708DC}" dt="2025-10-22T22:11:58.008" v="4" actId="47"/>
        <pc:sldMkLst>
          <pc:docMk/>
          <pc:sldMk cId="2670301947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2710E-7138-4DF1-4517-F3B2C7F5C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6BFB6-0115-75E9-1EE5-F55D339EB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85E18-4BBA-CE1B-C5A2-74C9E8D6C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98246-A5DA-7134-DD59-9D3580E8B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38888-4EB7-95EF-D42D-C01A02F61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0608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20904-BEE4-B6DF-F084-32C11B38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4BD059-EA9A-D6E1-B38F-C65100B4B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1C9B-FBDC-B101-A841-CB08351B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36048-E002-70BA-0A40-683080B5E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5CD53-F47D-2E1A-D946-FF453B983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92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1CD709-1ED9-EA56-31B2-7AF0061AF6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C7700-D16A-9B34-8C42-968C54921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C5FA0-5092-F3A2-4D5D-702BF9810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695D9-9F0A-5B55-E9A1-BB47F7A5F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FED05-363F-BFE3-679E-2F1F7888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5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D68B-36AF-DB2A-FF53-882B376F2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5434E-A5FC-C360-D4D2-89CC140E5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2B0CD-7181-B1B1-246B-BA82D5A54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2AE53-5898-1EA2-FE83-66B97750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B8C76-79A1-98A5-E8C3-79CBDDD12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366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615CE-78C5-D2AA-0B85-A7F40982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6E6D5-7D9D-9454-4F6D-95FF246A7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F3020-C6E8-D589-F698-88F871DE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952F0-9264-A43C-74FE-121D3089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3D2EF-A9FE-37D3-343B-CFF8E35E2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139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EF242-0856-E8B3-4A54-AE5453621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C2EC2-00B0-A561-1FF9-E477F5B112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8D537-CB1E-00DB-1C68-56EB4705E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1C8AE-964F-7392-4ABC-82BD272D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5CB51B-0DD6-40DC-831C-C3676F66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EB71B-5DA2-8015-584E-5B759608B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568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1066F-5173-AC9B-F89D-238C70F19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346BBC-DF28-F9D2-1937-28B3FBE4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C83238-BD60-F8AF-BB38-D3865254F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85C4C-9141-7604-F2AC-83E694C9DE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800D4-FF24-D4A3-66C9-53229242C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FC5EA-1D55-C94F-0A1E-51EFD0B81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FFA25C-9372-FEAA-3A46-7275B8B3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CCA05-CD29-DE78-83FB-8A4DE319A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470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F4E4F-50A4-A039-AE7A-005D8053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742DD2-DA05-AAEA-6962-7C0369030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95E2A-1307-59CE-1001-6D38566B8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A51F6-6094-A31F-16C7-FC7F0AC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070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BA6EC5-D6FC-6CC9-CD2D-6C94196F0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79F876-F74C-7654-863E-33BB95CF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82C5C-854B-37BB-AD70-2B1C366AD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050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C9A6A-0B36-935E-0AA9-17AD84467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2D94C-A064-C214-5F82-5A1D6A000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061EAE-FF20-70DD-3BA5-CD2B711CA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CE5AF-E7E9-73E0-CD5F-FD24B871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EDA00-CC1D-DDFB-D939-8B3C156D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D8A62-D18C-361A-C048-EFA0BA7B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31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331B5-69BA-9D29-369E-18E4C86AA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B8ED41-12F8-BDD8-A788-938BBCCEFA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6CB6FF-F9D7-49AA-E49F-2F42DC678A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7BACB-3EAD-2F05-6ECD-19295A23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7E821-B675-DC40-B924-BF251FD3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40FF3-214C-8101-C919-E35194B3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621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4A6C25-A95D-E7A6-FE58-9E357C07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E3A51-3DCD-A66B-E79A-9B42872A6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987C-F4F3-A740-F55F-FA812EF767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EB438B-F5BC-4F3F-8FDE-EB9D561AAEE8}" type="datetimeFigureOut">
              <a:rPr lang="en-AU" smtClean="0"/>
              <a:t>23/10/2025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32DC4-3865-7868-C3B0-2A69DAEAB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EC795-0E9A-7015-897C-5920AB644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01C55D-DBE0-4528-BE7B-B4681E1EC3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261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58C52-55A9-684D-2EE1-20DFB3361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F86C9874-E2D3-BCC1-0F71-94B374B88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16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20" ma:contentTypeDescription="Create a new document." ma:contentTypeScope="" ma:versionID="1fddde2721de23dfde8bf9c9ce4b3503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ebbd4c54fb50a21110dce3c2594cccb1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lcf76f155ced4ddcb4097134ff3c332f xmlns="1b3e41be-d8b2-4c2a-8965-8f484ad39dc2">
      <Terms xmlns="http://schemas.microsoft.com/office/infopath/2007/PartnerControls"/>
    </lcf76f155ced4ddcb4097134ff3c332f>
    <z2oe xmlns="1b3e41be-d8b2-4c2a-8965-8f484ad39dc2">
      <UserInfo>
        <DisplayName/>
        <AccountId xsi:nil="true"/>
        <AccountType/>
      </UserInfo>
    </z2oe>
  </documentManagement>
</p:properties>
</file>

<file path=customXml/itemProps1.xml><?xml version="1.0" encoding="utf-8"?>
<ds:datastoreItem xmlns:ds="http://schemas.openxmlformats.org/officeDocument/2006/customXml" ds:itemID="{2C7F25E9-9004-487B-BC6A-D40C86DFC925}"/>
</file>

<file path=customXml/itemProps2.xml><?xml version="1.0" encoding="utf-8"?>
<ds:datastoreItem xmlns:ds="http://schemas.openxmlformats.org/officeDocument/2006/customXml" ds:itemID="{94B2ADA8-5523-4884-B992-EE1616C159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1A5FA6-42A6-4283-9366-CAFAFE6594B4}">
  <ds:schemaRefs>
    <ds:schemaRef ds:uri="http://schemas.microsoft.com/office/2006/metadata/properties"/>
    <ds:schemaRef ds:uri="http://schemas.microsoft.com/office/infopath/2007/PartnerControls"/>
    <ds:schemaRef ds:uri="9f244664-2c09-479e-b5c8-bc18ae4a3de1"/>
    <ds:schemaRef ds:uri="39bf14b5-7100-402b-9577-40a411783e0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Huckel</dc:creator>
  <cp:lastModifiedBy>Matthew Huckel</cp:lastModifiedBy>
  <cp:revision>1</cp:revision>
  <dcterms:created xsi:type="dcterms:W3CDTF">2025-10-13T01:11:00Z</dcterms:created>
  <dcterms:modified xsi:type="dcterms:W3CDTF">2025-10-22T22:13:47Z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