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D66F19-72E6-468E-A7F4-3E64383DEE09}" v="9" dt="2025-10-22T22:12:51.8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13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Huckel" userId="b678504f-97a9-4c7d-8910-a535e2501ed0" providerId="ADAL" clId="{A9D706DF-9622-4EF8-8384-F3B9FF0708DC}"/>
    <pc:docChg chg="addSld delSld modSld">
      <pc:chgData name="Matthew Huckel" userId="b678504f-97a9-4c7d-8910-a535e2501ed0" providerId="ADAL" clId="{A9D706DF-9622-4EF8-8384-F3B9FF0708DC}" dt="2025-10-22T22:12:53.119" v="20" actId="962"/>
      <pc:docMkLst>
        <pc:docMk/>
      </pc:docMkLst>
      <pc:sldChg chg="del">
        <pc:chgData name="Matthew Huckel" userId="b678504f-97a9-4c7d-8910-a535e2501ed0" providerId="ADAL" clId="{A9D706DF-9622-4EF8-8384-F3B9FF0708DC}" dt="2025-10-22T22:11:57.300" v="0" actId="47"/>
        <pc:sldMkLst>
          <pc:docMk/>
          <pc:sldMk cId="761437516" sldId="256"/>
        </pc:sldMkLst>
      </pc:sldChg>
      <pc:sldChg chg="addSp modSp new mod">
        <pc:chgData name="Matthew Huckel" userId="b678504f-97a9-4c7d-8910-a535e2501ed0" providerId="ADAL" clId="{A9D706DF-9622-4EF8-8384-F3B9FF0708DC}" dt="2025-10-22T22:12:48.100" v="13" actId="27614"/>
        <pc:sldMkLst>
          <pc:docMk/>
          <pc:sldMk cId="2768053888" sldId="256"/>
        </pc:sldMkLst>
        <pc:picChg chg="add mod">
          <ac:chgData name="Matthew Huckel" userId="b678504f-97a9-4c7d-8910-a535e2501ed0" providerId="ADAL" clId="{A9D706DF-9622-4EF8-8384-F3B9FF0708DC}" dt="2025-10-22T22:12:48.100" v="13" actId="27614"/>
          <ac:picMkLst>
            <pc:docMk/>
            <pc:sldMk cId="2768053888" sldId="256"/>
            <ac:picMk id="3" creationId="{C3394F9E-F2E8-8A22-E75B-A287439D6D26}"/>
          </ac:picMkLst>
        </pc:picChg>
      </pc:sldChg>
      <pc:sldChg chg="addSp modSp add mod">
        <pc:chgData name="Matthew Huckel" userId="b678504f-97a9-4c7d-8910-a535e2501ed0" providerId="ADAL" clId="{A9D706DF-9622-4EF8-8384-F3B9FF0708DC}" dt="2025-10-22T22:12:48.099" v="12" actId="27614"/>
        <pc:sldMkLst>
          <pc:docMk/>
          <pc:sldMk cId="422011332" sldId="257"/>
        </pc:sldMkLst>
        <pc:picChg chg="add mod">
          <ac:chgData name="Matthew Huckel" userId="b678504f-97a9-4c7d-8910-a535e2501ed0" providerId="ADAL" clId="{A9D706DF-9622-4EF8-8384-F3B9FF0708DC}" dt="2025-10-22T22:12:48.099" v="12" actId="27614"/>
          <ac:picMkLst>
            <pc:docMk/>
            <pc:sldMk cId="422011332" sldId="257"/>
            <ac:picMk id="3" creationId="{C353E6FD-F113-CF34-71E2-35D0C5091490}"/>
          </ac:picMkLst>
        </pc:picChg>
      </pc:sldChg>
      <pc:sldChg chg="del">
        <pc:chgData name="Matthew Huckel" userId="b678504f-97a9-4c7d-8910-a535e2501ed0" providerId="ADAL" clId="{A9D706DF-9622-4EF8-8384-F3B9FF0708DC}" dt="2025-10-22T22:11:57.469" v="1" actId="47"/>
        <pc:sldMkLst>
          <pc:docMk/>
          <pc:sldMk cId="2814642954" sldId="257"/>
        </pc:sldMkLst>
      </pc:sldChg>
      <pc:sldChg chg="del">
        <pc:chgData name="Matthew Huckel" userId="b678504f-97a9-4c7d-8910-a535e2501ed0" providerId="ADAL" clId="{A9D706DF-9622-4EF8-8384-F3B9FF0708DC}" dt="2025-10-22T22:11:57.655" v="2" actId="47"/>
        <pc:sldMkLst>
          <pc:docMk/>
          <pc:sldMk cId="3562689113" sldId="258"/>
        </pc:sldMkLst>
      </pc:sldChg>
      <pc:sldChg chg="addSp modSp add mod">
        <pc:chgData name="Matthew Huckel" userId="b678504f-97a9-4c7d-8910-a535e2501ed0" providerId="ADAL" clId="{A9D706DF-9622-4EF8-8384-F3B9FF0708DC}" dt="2025-10-22T22:12:49.707" v="15" actId="27614"/>
        <pc:sldMkLst>
          <pc:docMk/>
          <pc:sldMk cId="4086201435" sldId="258"/>
        </pc:sldMkLst>
        <pc:picChg chg="add mod">
          <ac:chgData name="Matthew Huckel" userId="b678504f-97a9-4c7d-8910-a535e2501ed0" providerId="ADAL" clId="{A9D706DF-9622-4EF8-8384-F3B9FF0708DC}" dt="2025-10-22T22:12:49.707" v="15" actId="27614"/>
          <ac:picMkLst>
            <pc:docMk/>
            <pc:sldMk cId="4086201435" sldId="258"/>
            <ac:picMk id="3" creationId="{E20E8933-02B2-F798-BD8E-DB7569D2DC19}"/>
          </ac:picMkLst>
        </pc:picChg>
      </pc:sldChg>
      <pc:sldChg chg="del">
        <pc:chgData name="Matthew Huckel" userId="b678504f-97a9-4c7d-8910-a535e2501ed0" providerId="ADAL" clId="{A9D706DF-9622-4EF8-8384-F3B9FF0708DC}" dt="2025-10-22T22:11:57.825" v="3" actId="47"/>
        <pc:sldMkLst>
          <pc:docMk/>
          <pc:sldMk cId="1684418519" sldId="259"/>
        </pc:sldMkLst>
      </pc:sldChg>
      <pc:sldChg chg="addSp modSp add mod">
        <pc:chgData name="Matthew Huckel" userId="b678504f-97a9-4c7d-8910-a535e2501ed0" providerId="ADAL" clId="{A9D706DF-9622-4EF8-8384-F3B9FF0708DC}" dt="2025-10-22T22:12:51.357" v="17" actId="27614"/>
        <pc:sldMkLst>
          <pc:docMk/>
          <pc:sldMk cId="2465979381" sldId="259"/>
        </pc:sldMkLst>
        <pc:picChg chg="add mod">
          <ac:chgData name="Matthew Huckel" userId="b678504f-97a9-4c7d-8910-a535e2501ed0" providerId="ADAL" clId="{A9D706DF-9622-4EF8-8384-F3B9FF0708DC}" dt="2025-10-22T22:12:51.357" v="17" actId="27614"/>
          <ac:picMkLst>
            <pc:docMk/>
            <pc:sldMk cId="2465979381" sldId="259"/>
            <ac:picMk id="3" creationId="{586BAD89-8488-40B3-4831-55C83ED6930E}"/>
          </ac:picMkLst>
        </pc:picChg>
      </pc:sldChg>
      <pc:sldChg chg="addSp modSp add mod">
        <pc:chgData name="Matthew Huckel" userId="b678504f-97a9-4c7d-8910-a535e2501ed0" providerId="ADAL" clId="{A9D706DF-9622-4EF8-8384-F3B9FF0708DC}" dt="2025-10-22T22:12:53.119" v="20" actId="962"/>
        <pc:sldMkLst>
          <pc:docMk/>
          <pc:sldMk cId="1439716979" sldId="260"/>
        </pc:sldMkLst>
        <pc:picChg chg="add mod">
          <ac:chgData name="Matthew Huckel" userId="b678504f-97a9-4c7d-8910-a535e2501ed0" providerId="ADAL" clId="{A9D706DF-9622-4EF8-8384-F3B9FF0708DC}" dt="2025-10-22T22:12:53.119" v="20" actId="962"/>
          <ac:picMkLst>
            <pc:docMk/>
            <pc:sldMk cId="1439716979" sldId="260"/>
            <ac:picMk id="3" creationId="{F86C9874-E2D3-BCC1-0F71-94B374B882C3}"/>
          </ac:picMkLst>
        </pc:picChg>
      </pc:sldChg>
      <pc:sldChg chg="del">
        <pc:chgData name="Matthew Huckel" userId="b678504f-97a9-4c7d-8910-a535e2501ed0" providerId="ADAL" clId="{A9D706DF-9622-4EF8-8384-F3B9FF0708DC}" dt="2025-10-22T22:11:58.008" v="4" actId="47"/>
        <pc:sldMkLst>
          <pc:docMk/>
          <pc:sldMk cId="2670301947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2710E-7138-4DF1-4517-F3B2C7F5CE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16BFB6-0115-75E9-1EE5-F55D339EBF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5E18-4BBA-CE1B-C5A2-74C9E8D6C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798246-A5DA-7134-DD59-9D3580E8B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38888-4EB7-95EF-D42D-C01A02F61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608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20904-BEE4-B6DF-F084-32C11B38E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BD059-EA9A-D6E1-B38F-C65100B4B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B1C9B-FBDC-B101-A841-CB08351B6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B36048-E002-70BA-0A40-683080B5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5CD53-F47D-2E1A-D946-FF453B98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4924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1CD709-1ED9-EA56-31B2-7AF0061AF6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BC7700-D16A-9B34-8C42-968C54921D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8C5FA0-5092-F3A2-4D5D-702BF9810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695D9-9F0A-5B55-E9A1-BB47F7A5F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FED05-363F-BFE3-679E-2F1F7888B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8058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D68B-36AF-DB2A-FF53-882B376F2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5434E-A5FC-C360-D4D2-89CC140E5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2B0CD-7181-B1B1-246B-BA82D5A54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2AE53-5898-1EA2-FE83-66B97750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B8C76-79A1-98A5-E8C3-79CBDDD12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66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615CE-78C5-D2AA-0B85-A7F40982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36E6D5-7D9D-9454-4F6D-95FF246A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F3020-C6E8-D589-F698-88F871DE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952F0-9264-A43C-74FE-121D3089D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73D2EF-A9FE-37D3-343B-CFF8E35E2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39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EF242-0856-E8B3-4A54-AE5453621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C2EC2-00B0-A561-1FF9-E477F5B112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28D537-CB1E-00DB-1C68-56EB4705E1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41C8AE-964F-7392-4ABC-82BD272DF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CB51B-0DD6-40DC-831C-C3676F66D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EB71B-5DA2-8015-584E-5B759608B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568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1066F-5173-AC9B-F89D-238C70F19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46BBC-DF28-F9D2-1937-28B3FBE4D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C83238-BD60-F8AF-BB38-D3865254FD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785C4C-9141-7604-F2AC-83E694C9D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9800D4-FF24-D4A3-66C9-53229242C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5FC5EA-1D55-C94F-0A1E-51EFD0B81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FFA25C-9372-FEAA-3A46-7275B8B39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4CCA05-CD29-DE78-83FB-8A4DE319A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70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F4E4F-50A4-A039-AE7A-005D80532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742DD2-DA05-AAEA-6962-7C0369030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A95E2A-1307-59CE-1001-6D38566B8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9A51F6-6094-A31F-16C7-FC7F0ACC4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0709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BA6EC5-D6FC-6CC9-CD2D-6C94196F0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79F876-F74C-7654-863E-33BB95CF4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082C5C-854B-37BB-AD70-2B1C366AD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050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C9A6A-0B36-935E-0AA9-17AD8446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2D94C-A064-C214-5F82-5A1D6A000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061EAE-FF20-70DD-3BA5-CD2B711CA0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CE5AF-E7E9-73E0-CD5F-FD24B8719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FEDA00-CC1D-DDFB-D939-8B3C156D2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CD8A62-D18C-361A-C048-EFA0BA7BB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3130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31B5-69BA-9D29-369E-18E4C86AA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B8ED41-12F8-BDD8-A788-938BBCCEFA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CB6FF-F9D7-49AA-E49F-2F42DC678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D7BACB-3EAD-2F05-6ECD-19295A23B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77E821-B675-DC40-B924-BF251FD39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040FF3-214C-8101-C919-E35194B38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21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4A6C25-A95D-E7A6-FE58-9E357C07D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E3A51-3DCD-A66B-E79A-9B42872A6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B987C-F4F3-A740-F55F-FA812EF767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EB438B-F5BC-4F3F-8FDE-EB9D561AAEE8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32DC4-3865-7868-C3B0-2A69DAEAB7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EC795-0E9A-7015-897C-5920AB6449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01C55D-DBE0-4528-BE7B-B4681E1EC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261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shovels and smiling&#10;&#10;AI-generated content may be incorrect.">
            <a:extLst>
              <a:ext uri="{FF2B5EF4-FFF2-40B4-BE49-F238E27FC236}">
                <a16:creationId xmlns:a16="http://schemas.microsoft.com/office/drawing/2014/main" id="{C3394F9E-F2E8-8A22-E75B-A287439D6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53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6C54F-EE05-2EF9-0B18-72A3003C8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hat&#10;&#10;AI-generated content may be incorrect.">
            <a:extLst>
              <a:ext uri="{FF2B5EF4-FFF2-40B4-BE49-F238E27FC236}">
                <a16:creationId xmlns:a16="http://schemas.microsoft.com/office/drawing/2014/main" id="{C353E6FD-F113-CF34-71E2-35D0C5091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1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87D48-881A-878E-AF12-BAAFCA5DE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a map and words&#10;&#10;AI-generated content may be incorrect.">
            <a:extLst>
              <a:ext uri="{FF2B5EF4-FFF2-40B4-BE49-F238E27FC236}">
                <a16:creationId xmlns:a16="http://schemas.microsoft.com/office/drawing/2014/main" id="{E20E8933-02B2-F798-BD8E-DB7569D2D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01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D9668-302E-0749-FF45-90555BFE8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586BAD89-8488-40B3-4831-55C83ED69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79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58C52-55A9-684D-2EE1-20DFB3361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a picture&#10;&#10;AI-generated content may be incorrect.">
            <a:extLst>
              <a:ext uri="{FF2B5EF4-FFF2-40B4-BE49-F238E27FC236}">
                <a16:creationId xmlns:a16="http://schemas.microsoft.com/office/drawing/2014/main" id="{F86C9874-E2D3-BCC1-0F71-94B374B88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16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d19ca1-2412-4be4-9cad-3017a7b92e67" xsi:nil="true"/>
    <lcf76f155ced4ddcb4097134ff3c332f xmlns="1b3e41be-d8b2-4c2a-8965-8f484ad39dc2">
      <Terms xmlns="http://schemas.microsoft.com/office/infopath/2007/PartnerControls"/>
    </lcf76f155ced4ddcb4097134ff3c332f>
    <z2oe xmlns="1b3e41be-d8b2-4c2a-8965-8f484ad39dc2">
      <UserInfo>
        <DisplayName/>
        <AccountId xsi:nil="true"/>
        <AccountType/>
      </UserInfo>
    </z2o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74719D8F1E6B48AF01C6E3C464902F" ma:contentTypeVersion="20" ma:contentTypeDescription="Create a new document." ma:contentTypeScope="" ma:versionID="1fddde2721de23dfde8bf9c9ce4b3503">
  <xsd:schema xmlns:xsd="http://www.w3.org/2001/XMLSchema" xmlns:xs="http://www.w3.org/2001/XMLSchema" xmlns:p="http://schemas.microsoft.com/office/2006/metadata/properties" xmlns:ns2="1b3e41be-d8b2-4c2a-8965-8f484ad39dc2" xmlns:ns3="47d19ca1-2412-4be4-9cad-3017a7b92e67" targetNamespace="http://schemas.microsoft.com/office/2006/metadata/properties" ma:root="true" ma:fieldsID="ebbd4c54fb50a21110dce3c2594cccb1" ns2:_="" ns3:_="">
    <xsd:import namespace="1b3e41be-d8b2-4c2a-8965-8f484ad39dc2"/>
    <xsd:import namespace="47d19ca1-2412-4be4-9cad-3017a7b92e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z2o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3e41be-d8b2-4c2a-8965-8f484ad39d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z2oe" ma:index="20" nillable="true" ma:displayName="Person or Group" ma:list="UserInfo" ma:internalName="z2o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6a4f926e-6caa-4736-a581-99400c1fd9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d19ca1-2412-4be4-9cad-3017a7b92e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6d58de2-89f1-4fe0-ae9d-70e69c98718b}" ma:internalName="TaxCatchAll" ma:showField="CatchAllData" ma:web="47d19ca1-2412-4be4-9cad-3017a7b92e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1A5FA6-42A6-4283-9366-CAFAFE6594B4}">
  <ds:schemaRefs>
    <ds:schemaRef ds:uri="http://schemas.microsoft.com/office/2006/metadata/properties"/>
    <ds:schemaRef ds:uri="http://schemas.microsoft.com/office/infopath/2007/PartnerControls"/>
    <ds:schemaRef ds:uri="9f244664-2c09-479e-b5c8-bc18ae4a3de1"/>
    <ds:schemaRef ds:uri="39bf14b5-7100-402b-9577-40a411783e04"/>
  </ds:schemaRefs>
</ds:datastoreItem>
</file>

<file path=customXml/itemProps2.xml><?xml version="1.0" encoding="utf-8"?>
<ds:datastoreItem xmlns:ds="http://schemas.openxmlformats.org/officeDocument/2006/customXml" ds:itemID="{94B2ADA8-5523-4884-B992-EE1616C159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C4C7A2-9AAA-435B-92AC-A0FD4D31B140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Huckel</dc:creator>
  <cp:lastModifiedBy>Matthew Huckel</cp:lastModifiedBy>
  <cp:revision>1</cp:revision>
  <dcterms:created xsi:type="dcterms:W3CDTF">2025-10-13T01:11:00Z</dcterms:created>
  <dcterms:modified xsi:type="dcterms:W3CDTF">2025-10-22T22:12:54Z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0x010100A874719D8F1E6B48AF01C6E3C464902F</vt:lpwstr>
  </property>
  <property fmtid="{D5CDD505-2E9C-101B-9397-08002B2CF9AE}" pid="3" name="MediaServiceImageTags">
    <vt:lpwstr/>
  </property>
</Properties>
</file>