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sldIdLst>
    <p:sldId id="256" r:id="rId5"/>
    <p:sldId id="257" r:id="rId6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975" autoAdjust="0"/>
    <p:restoredTop sz="94660"/>
  </p:normalViewPr>
  <p:slideViewPr>
    <p:cSldViewPr snapToGrid="0">
      <p:cViewPr varScale="1">
        <p:scale>
          <a:sx n="150" d="100"/>
          <a:sy n="150" d="100"/>
        </p:scale>
        <p:origin x="708" y="132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customXml" Target="../customXml/item3.xml"/><Relationship Id="rId7" Type="http://schemas.openxmlformats.org/officeDocument/2006/relationships/presProps" Target="presProps.xml"/><Relationship Id="rId2" Type="http://schemas.openxmlformats.org/officeDocument/2006/relationships/customXml" Target="../customXml/item2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5" Type="http://schemas.openxmlformats.org/officeDocument/2006/relationships/slide" Target="slides/slide1.xml"/><Relationship Id="rId10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D6B6505-D011-0DDC-FD36-EEEA3B004A3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6D859E9-6C6B-46FF-C96D-523A962E072A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DD8DC5B-2AC5-6A9B-54F2-7175DDA4F8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D73C74EF-4822-5D4C-CDDE-7FC05ED5471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47982F6-4759-B56D-9673-6B3940249C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35899727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04BE2F8-9CC4-74BC-7E27-AA59A43D71A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C7B8FF58-E5E9-ECDD-B548-F787E87660E4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DDCBBC7-F409-8074-9617-110C07AA87F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7219E10-C20A-E0AE-83B9-E3928C04E99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413C608-3A98-03F6-D0DE-1F4CE0500E8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21708919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0747D638-B79C-7491-8574-CF4F264BAB6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C20B4CE-FE85-560C-443D-78C49A8E3D4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E1EA837-B9F7-8070-F0E3-C1C469B44AE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AEA4D024-08E4-6806-DFA1-91A5E14EBF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1CFE523-B5B5-6369-628A-68A3BEEE9F1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4326470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32422F1-F34C-9418-C7B0-E5AC498D719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FCDD426-B07A-A277-5847-221972CDA0B9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66339E-D086-57E0-B18F-B2CB5A922B6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03B49C-BA50-342F-285C-58BBAFA0DC8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85D01D2-9382-FE68-BD41-4ACC68E326F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15018409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DD79729-BEDB-B51F-15E8-33AF7F1A435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C13875D-C64E-ED27-5330-99CB4DD53A2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82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82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82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21EDF1A-7243-29C4-F786-679824DC613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7E249BF-AE8B-9155-99D3-7E22693800D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6D78E8F-E548-80FD-B64C-EDD3A27BB3E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52910358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33A58EC-1698-7A73-F7DC-44BF5B52FAE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5CF1643-E6FF-42DF-C58C-7E8B28F7D51D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158C318F-AA59-E140-4707-E26079EFDC5F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D05B5BFD-7D5D-5681-3C21-68D20E979C1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06441BC-B2F5-D14C-63F5-31E39578586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0EDEC6F-60E5-81BF-3AC1-42461938152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0434178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664852-AAC2-78D3-09B3-43737294D6A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B0D79384-BF45-F6D4-150D-3A6E3087B0B4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D5CBA518-255F-317B-C7A6-1A83289624B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7EF6CDC-A2CD-432D-03FF-DC5E234FCBE8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B3DE82EC-54D4-B96D-0BFC-B127415A97A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5F1FD2B-8B0B-1496-DD0C-505A618618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4AB64889-6D91-E695-B34B-5F256DD892C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39C6F3AC-371C-8F90-B796-5A6AC133E8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99121515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16027C-C19A-D53A-E846-49BF486AD96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314443D-D543-3BCD-F48F-DF2B6FF408F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199A7E95-6CC6-D49E-F125-1BBDAD016DB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442C8164-AD9B-4955-F6F7-87F379EB16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3408374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800BBB7-3A51-D564-A762-C1AE4D59F8E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77B660A1-8556-5042-EC0F-E32BB02A7EB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D65BDE87-5A0F-D0F7-8E3E-94724C777EA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92440687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B4940F-DFFE-E692-5F90-7170AFD829E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C875E0B4-9E6D-045E-0B85-9816B65E198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7E63433-5EFF-5AED-A374-56DD858A766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98F4E5F-1246-CF8C-4B67-FDCDD796EE6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C9138549-09BB-24D5-A21D-6EDF04B6372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27E5CE41-70E6-A75F-4087-441361D01F2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392971194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644B576-5EB7-5F27-0414-252F3E763B8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5525CF6-660D-618B-D697-C97CFE81A39A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A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D3147D0-E0EE-F46C-9DC1-9C5C261E37F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96202590-25A1-2FBF-B104-B4CC3D9CECF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64BA870A-0B8F-35A2-5538-4619E363F3A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A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CF52181E-83F1-DEFD-3D0F-5BCE5ABE4E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21096393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31F82E08-9655-E6B6-CB50-48BC0A01E9F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A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DB8C944-1B71-CFD7-B063-C92BE28AF75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A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E64FE-8E2E-0C3D-DCED-D3E3CB51C4E5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DF0F56C5-30C1-42D5-B14E-65A0357ED2F5}" type="datetimeFigureOut">
              <a:rPr lang="en-AU" smtClean="0"/>
              <a:t>28/10/2024</a:t>
            </a:fld>
            <a:endParaRPr lang="en-A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4B10158-573D-63EF-756D-CBBD85041920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A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FBEE5F1-21DE-BE9C-CC70-5D9B1347291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14B7F11C-3F40-428F-BBC3-D7765D08D75D}" type="slidenum">
              <a:rPr lang="en-AU" smtClean="0"/>
              <a:t>‹#›</a:t>
            </a:fld>
            <a:endParaRPr lang="en-AU"/>
          </a:p>
        </p:txBody>
      </p:sp>
    </p:spTree>
    <p:extLst>
      <p:ext uri="{BB962C8B-B14F-4D97-AF65-F5344CB8AC3E}">
        <p14:creationId xmlns:p14="http://schemas.microsoft.com/office/powerpoint/2010/main" val="106106149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A person in a blue shirt&#10;&#10;Description automatically generated">
            <a:extLst>
              <a:ext uri="{FF2B5EF4-FFF2-40B4-BE49-F238E27FC236}">
                <a16:creationId xmlns:a16="http://schemas.microsoft.com/office/drawing/2014/main" id="{137C05D8-F7F4-A64D-91ED-EF56300B5DAD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3156307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 descr="A person holding a bucket of water&#10;&#10;Description automatically generated">
            <a:extLst>
              <a:ext uri="{FF2B5EF4-FFF2-40B4-BE49-F238E27FC236}">
                <a16:creationId xmlns:a16="http://schemas.microsoft.com/office/drawing/2014/main" id="{4875EC6C-4769-9388-11C9-9D188382CD80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12192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8857788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47d19ca1-2412-4be4-9cad-3017a7b92e67" xsi:nil="true"/>
    <lcf76f155ced4ddcb4097134ff3c332f xmlns="1b3e41be-d8b2-4c2a-8965-8f484ad39dc2">
      <Terms xmlns="http://schemas.microsoft.com/office/infopath/2007/PartnerControls"/>
    </lcf76f155ced4ddcb4097134ff3c332f>
    <z2oe xmlns="1b3e41be-d8b2-4c2a-8965-8f484ad39dc2">
      <UserInfo>
        <DisplayName/>
        <AccountId xsi:nil="true"/>
        <AccountType/>
      </UserInfo>
    </z2oe>
  </documentManagement>
</p:properties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A874719D8F1E6B48AF01C6E3C464902F" ma:contentTypeVersion="19" ma:contentTypeDescription="Create a new document." ma:contentTypeScope="" ma:versionID="d79c8b43f25a38deb3877c5aaab6966e">
  <xsd:schema xmlns:xsd="http://www.w3.org/2001/XMLSchema" xmlns:xs="http://www.w3.org/2001/XMLSchema" xmlns:p="http://schemas.microsoft.com/office/2006/metadata/properties" xmlns:ns2="1b3e41be-d8b2-4c2a-8965-8f484ad39dc2" xmlns:ns3="47d19ca1-2412-4be4-9cad-3017a7b92e67" targetNamespace="http://schemas.microsoft.com/office/2006/metadata/properties" ma:root="true" ma:fieldsID="f978f10d079b76712f35491546e9a47c" ns2:_="" ns3:_="">
    <xsd:import namespace="1b3e41be-d8b2-4c2a-8965-8f484ad39dc2"/>
    <xsd:import namespace="47d19ca1-2412-4be4-9cad-3017a7b92e67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3:SharedWithUsers" minOccurs="0"/>
                <xsd:element ref="ns3:SharedWithDetails" minOccurs="0"/>
                <xsd:element ref="ns2:MediaServiceAutoKeyPoints" minOccurs="0"/>
                <xsd:element ref="ns2:MediaServiceKeyPoints" minOccurs="0"/>
                <xsd:element ref="ns2:MediaServiceDateTaken" minOccurs="0"/>
                <xsd:element ref="ns2:MediaServiceAutoTags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Location" minOccurs="0"/>
                <xsd:element ref="ns2:z2oe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2:MediaServiceSearchProperties" minOccurs="0"/>
                <xsd:element ref="ns2:MediaServiceObjectDetectorVersion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1b3e41be-d8b2-4c2a-8965-8f484ad39dc2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KeyPoints" ma:index="12" nillable="true" ma:displayName="MediaServiceAutoKeyPoints" ma:hidden="true" ma:internalName="MediaServiceAutoKeyPoints" ma:readOnly="true">
      <xsd:simpleType>
        <xsd:restriction base="dms:Note"/>
      </xsd:simpleType>
    </xsd:element>
    <xsd:element name="MediaServiceKeyPoints" ma:index="13" nillable="true" ma:displayName="KeyPoints" ma:internalName="MediaServiceKeyPoints" ma:readOnly="true">
      <xsd:simpleType>
        <xsd:restriction base="dms:Note">
          <xsd:maxLength value="255"/>
        </xsd:restriction>
      </xsd:simpleType>
    </xsd:element>
    <xsd:element name="MediaServiceDateTaken" ma:index="14" nillable="true" ma:displayName="MediaServiceDateTaken" ma:hidden="true" ma:internalName="MediaServiceDateTaken" ma:readOnly="true">
      <xsd:simpleType>
        <xsd:restriction base="dms:Text"/>
      </xsd:simpleType>
    </xsd:element>
    <xsd:element name="MediaServiceAutoTags" ma:index="15" nillable="true" ma:displayName="Tags" ma:internalName="MediaServiceAutoTags" ma:readOnly="true">
      <xsd:simpleType>
        <xsd:restriction base="dms:Text"/>
      </xsd:simpleType>
    </xsd:element>
    <xsd:element name="MediaServiceOCR" ma:index="16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7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8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Location" ma:index="19" nillable="true" ma:displayName="Location" ma:internalName="MediaServiceLocation" ma:readOnly="true">
      <xsd:simpleType>
        <xsd:restriction base="dms:Text"/>
      </xsd:simpleType>
    </xsd:element>
    <xsd:element name="z2oe" ma:index="20" nillable="true" ma:displayName="Person or Group" ma:list="UserInfo" ma:internalName="z2oe">
      <xsd:complexType>
        <xsd:complexContent>
          <xsd:extension base="dms:User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MediaLengthInSeconds" ma:index="21" nillable="true" ma:displayName="Length (seconds)" ma:internalName="MediaLengthInSeconds" ma:readOnly="true">
      <xsd:simpleType>
        <xsd:restriction base="dms:Unknown"/>
      </xsd:simpleType>
    </xsd:element>
    <xsd:element name="lcf76f155ced4ddcb4097134ff3c332f" ma:index="23" nillable="true" ma:taxonomy="true" ma:internalName="lcf76f155ced4ddcb4097134ff3c332f" ma:taxonomyFieldName="MediaServiceImageTags" ma:displayName="Image Tags" ma:readOnly="false" ma:fieldId="{5cf76f15-5ced-4ddc-b409-7134ff3c332f}" ma:taxonomyMulti="true" ma:sspId="6a4f926e-6caa-4736-a581-99400c1fd992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SearchProperties" ma:index="25" nillable="true" ma:displayName="MediaServiceSearchProperties" ma:hidden="true" ma:internalName="MediaServiceSearchProperties" ma:readOnly="true">
      <xsd:simpleType>
        <xsd:restriction base="dms:Note"/>
      </xsd:simpleType>
    </xsd:element>
    <xsd:element name="MediaServiceObjectDetectorVersions" ma:index="26" nillable="true" ma:displayName="MediaServiceObjectDetectorVersions" ma:description="" ma:hidden="true" ma:indexed="true" ma:internalName="MediaServiceObjectDetectorVersions" ma:readOnly="true">
      <xsd:simpleType>
        <xsd:restriction base="dms:Text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47d19ca1-2412-4be4-9cad-3017a7b92e67" elementFormDefault="qualified">
    <xsd:import namespace="http://schemas.microsoft.com/office/2006/documentManagement/types"/>
    <xsd:import namespace="http://schemas.microsoft.com/office/infopath/2007/PartnerControls"/>
    <xsd:element name="SharedWithUsers" ma:index="1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1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  <xsd:element name="TaxCatchAll" ma:index="24" nillable="true" ma:displayName="Taxonomy Catch All Column" ma:hidden="true" ma:list="{a6d58de2-89f1-4fe0-ae9d-70e69c98718b}" ma:internalName="TaxCatchAll" ma:showField="CatchAllData" ma:web="47d19ca1-2412-4be4-9cad-3017a7b92e67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Props1.xml><?xml version="1.0" encoding="utf-8"?>
<ds:datastoreItem xmlns:ds="http://schemas.openxmlformats.org/officeDocument/2006/customXml" ds:itemID="{49231AF2-0B98-412B-990C-717B76EB2384}">
  <ds:schemaRefs>
    <ds:schemaRef ds:uri="http://schemas.microsoft.com/office/2006/metadata/properties"/>
    <ds:schemaRef ds:uri="http://schemas.microsoft.com/office/infopath/2007/PartnerControls"/>
    <ds:schemaRef ds:uri="47d19ca1-2412-4be4-9cad-3017a7b92e67"/>
    <ds:schemaRef ds:uri="1b3e41be-d8b2-4c2a-8965-8f484ad39dc2"/>
  </ds:schemaRefs>
</ds:datastoreItem>
</file>

<file path=customXml/itemProps2.xml><?xml version="1.0" encoding="utf-8"?>
<ds:datastoreItem xmlns:ds="http://schemas.openxmlformats.org/officeDocument/2006/customXml" ds:itemID="{327F0A4B-8538-4205-A046-87CAB340BB1E}">
  <ds:schemaRefs>
    <ds:schemaRef ds:uri="http://schemas.microsoft.com/sharepoint/v3/contenttype/forms"/>
  </ds:schemaRefs>
</ds:datastoreItem>
</file>

<file path=customXml/itemProps3.xml><?xml version="1.0" encoding="utf-8"?>
<ds:datastoreItem xmlns:ds="http://schemas.openxmlformats.org/officeDocument/2006/customXml" ds:itemID="{B67B733E-636D-4698-AB48-CB48EDF68F5D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1b3e41be-d8b2-4c2a-8965-8f484ad39dc2"/>
    <ds:schemaRef ds:uri="47d19ca1-2412-4be4-9cad-3017a7b92e67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Widescreen</PresentationFormat>
  <Paragraphs>0</Paragraphs>
  <Slides>2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2</vt:i4>
      </vt:variant>
    </vt:vector>
  </HeadingPairs>
  <TitlesOfParts>
    <vt:vector size="3" baseType="lpstr">
      <vt:lpstr>Office Theme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Matthew Huckel</dc:creator>
  <cp:lastModifiedBy>Matthew Huckel</cp:lastModifiedBy>
  <cp:revision>2</cp:revision>
  <dcterms:created xsi:type="dcterms:W3CDTF">2024-10-13T22:35:08Z</dcterms:created>
  <dcterms:modified xsi:type="dcterms:W3CDTF">2024-10-28T23:23:26Z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0x010100A874719D8F1E6B48AF01C6E3C464902F</vt:lpwstr>
  </property>
  <property fmtid="{D5CDD505-2E9C-101B-9397-08002B2CF9AE}" pid="3" name="MediaServiceImageTags">
    <vt:lpwstr/>
  </property>
</Properties>
</file>