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EA7295-B383-4DBA-A0B5-171369C262C0}" v="2" dt="2024-06-03T06:50:05.7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a Widjaja" userId="718fb6f5-37d8-4ba7-a413-92b238ff2dfd" providerId="ADAL" clId="{25EA7295-B383-4DBA-A0B5-171369C262C0}"/>
    <pc:docChg chg="modSld">
      <pc:chgData name="Claudia Widjaja" userId="718fb6f5-37d8-4ba7-a413-92b238ff2dfd" providerId="ADAL" clId="{25EA7295-B383-4DBA-A0B5-171369C262C0}" dt="2024-06-03T06:50:05.768" v="1"/>
      <pc:docMkLst>
        <pc:docMk/>
      </pc:docMkLst>
      <pc:sldChg chg="setBg">
        <pc:chgData name="Claudia Widjaja" userId="718fb6f5-37d8-4ba7-a413-92b238ff2dfd" providerId="ADAL" clId="{25EA7295-B383-4DBA-A0B5-171369C262C0}" dt="2024-06-03T06:50:05.768" v="1"/>
        <pc:sldMkLst>
          <pc:docMk/>
          <pc:sldMk cId="1341906898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0B236-5DD4-1A7B-02B8-2449DCD514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DA244-1102-90C1-0908-AE01B645F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F6E44-980B-F597-3DB7-70F3F1467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79EB5-F237-61F0-3B01-C68E1F2FDE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4D77F7-0766-D4D3-50FB-7B1BA7E20F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90780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E409F-C7CE-584F-9320-DE37A278F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E3DA6C-1DCD-C03E-5ECD-EA03D6D529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350D4-7C43-AFC9-B58B-CABF38F70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F79D77-32E5-5B9E-276E-DAB8F7358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3C067-7609-22AD-9F6D-D4394047E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2872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0574249-A5CE-0C76-F7FF-B0761A7942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4C3DF2-5188-5EDD-C389-4785E7A76F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B2331-8D11-44D7-9EC4-BB7822C00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1263E-880C-C8BE-E642-A26DC2C10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2E14E6-4A5E-4952-579C-19DD3771F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579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88034-5947-8C39-90C9-39636968EF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18F1A5-675A-DEB0-2B7A-9C10E9876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729F3-CE8E-6842-B606-2FC00E91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C9C2F7-C922-FE79-7252-D8D326280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F45E0-B64B-2731-77B9-694799BE0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469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684E2-8B10-8CFD-366C-660F70E94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0FCD56-0FA4-B1A6-A594-07766B2543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6F52A-94D1-8871-9C95-2DE050C73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001CC-9FD0-7DAC-C649-CB402EC6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38C20-376B-1EBA-EF5A-840463074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1136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F4765-94BB-460F-6407-CF60E76FE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6DB548-E265-336A-7C92-B22673520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D92E3-D020-660A-7F13-AAC9F2C5B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62FAD-D401-8D80-EC9B-F719A3D80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D0443-577B-0AE9-2D5D-D835009D3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501CB1-66A0-2EFB-5FE6-8E12870F6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5538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A45C6-7B8A-4CF9-2CD3-815D5C111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6CE07-9903-9E81-1EDE-9EA6989B09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619056-343B-B8FB-8048-5A96196CD0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4C41A2-10C2-3C94-6F79-795255A51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720F5F-89BB-5DD8-C0DA-17CEB4EFED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6E1164-596D-81CC-9A23-F6C38FA09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BB7C04-D4A9-5F87-A334-D849CDE8F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4F74C5-29BF-F2F9-9FF8-897956854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2340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BDD8B-29EC-26F8-8398-E08615469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E634860-2998-B2AF-E6EF-E55BBBD53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3EDF6-B826-12E1-ACD5-89FEC4411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AAEFED-E203-349D-3725-E41792651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7029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D14387-805B-EBF6-E202-701AEAA0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2B1BAD-BC75-CAC5-D15E-DDC4EEE77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538987-591E-A0A0-37B0-866C2D17E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5774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459BD-1B21-8074-CF76-1FD752DC4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26272-BA90-D763-61C6-24D69131B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3FEAF4-8843-9FC3-1F07-B946A72D88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6EED70-B5A3-62FE-3310-79A3F3D45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A6089E-4EA8-706B-FB08-970947C0E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F7DAEE-460B-6050-32CA-57D121EE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7373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BF669-9546-6304-07DE-E54E33BA4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2EB507-8C72-D73C-7773-1F4746C06E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A16C4-436D-1AC4-A52C-4A52A2815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F0ED98-BC4D-E4F0-82C2-59E8714B6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E669D6-369B-754A-B49D-69B6599A6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ECFFB1-603F-BD9F-B8E8-922AE0581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9414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E02F1A-225C-2F87-0638-E94FA48A7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CC590-5EC5-D71D-8894-796D15663C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D09BD0-6391-B238-65F9-08502B70D4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708693-C066-47A5-93C6-5E1AD672E67C}" type="datetimeFigureOut">
              <a:rPr lang="en-AU" smtClean="0"/>
              <a:t>3/06/2024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69CF0-03E4-8E6C-C915-5C458C9323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F5803C-FC51-B470-EDED-4834E576EF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2AA5E3-67F8-4AD6-ACFC-DF862B54BC2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441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1906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z2oe xmlns="1b3e41be-d8b2-4c2a-8965-8f484ad39dc2">
      <UserInfo>
        <DisplayName/>
        <AccountId xsi:nil="true"/>
        <AccountType/>
      </UserInfo>
    </z2oe>
    <lcf76f155ced4ddcb4097134ff3c332f xmlns="1b3e41be-d8b2-4c2a-8965-8f484ad39dc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9BDC926-B464-4F7E-B568-E0F8E64941B1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customXml/itemProps2.xml><?xml version="1.0" encoding="utf-8"?>
<ds:datastoreItem xmlns:ds="http://schemas.openxmlformats.org/officeDocument/2006/customXml" ds:itemID="{2BB357E2-EE53-4EB1-9F64-E49CDCBF9F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E06FD3-0AA0-47C3-82C7-4EA5B140A4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Claudia Widjaja</dc:creator>
  <cp:lastModifiedBy>Claudia Widjaja</cp:lastModifiedBy>
  <cp:revision>1</cp:revision>
  <dcterms:created xsi:type="dcterms:W3CDTF">2024-05-31T00:16:41Z</dcterms:created>
  <dcterms:modified xsi:type="dcterms:W3CDTF">2024-06-03T06:50:08Z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