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1ED65-9C51-CBE2-E4D9-AD39AC1A5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C8259-CEC7-2280-CA53-D0E79AE28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07D9C-8445-A7B9-7BEA-AB341F05B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78D20-98DB-995C-F8F9-DB3A91855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51354-5AEC-4080-077B-77EB0303A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6056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8B64-9566-A2E3-C152-DDFDB5F0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448F1-9F4C-333A-A914-1277A6FA8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01ED6-E989-7C12-F053-2247C2A63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34790-CE20-F1A3-78A3-07912AFC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7DF34-6483-F0A2-1194-778295B1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1174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2AC3-2033-9991-9A0F-42CE00196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B10E4-1767-DDC2-1F37-D3268F55B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CC071-7629-88B3-83EA-020E6FEB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47689-5E9D-1CE8-3346-D7ABC600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CF1B2-39EE-35AC-F49E-2571308A9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059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C78E0-B3BB-2E99-532A-6FB7E4B4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A7474-279E-B255-074C-40B791CED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431A2-6231-FAF9-A5CB-547843230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114431-1C5D-A499-FBB9-A29FB630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A1580-F0BC-8FAF-D21F-CD566BB7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60344-92D2-97E7-FB7B-95C47C373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1172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614A6-69DC-5333-723E-6FB014CB0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EFC93-0F59-5F9A-9EE2-E390CB72C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A2F06-B44D-2FEB-CD44-7AFE51462A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0A3B1-9260-0F29-13AD-37A3622243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4DDABC-04B1-9A64-1283-DF4568BAA5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ABFB3D-564D-65DC-CE84-4DCC4720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41900-A37F-EFDD-335A-229F4F823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7019C-3256-9828-C178-DF63F990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416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78FD4-BFED-4D3B-2F5C-72AEEF598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34964-16B9-DC17-0585-1DFDE7015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A49F42-F266-A555-C7CC-FC5FF9A7C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F02A1-A63E-6713-2418-DF932EF23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294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93599-24E4-2DA1-8A40-CA27EC962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83E3CD-1C4F-EB53-F83A-B687AC89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04AD9-4ACC-1348-5BE9-DD4BFF5FC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627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A5FF1-C13F-4F38-62D3-C6F4C3B74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B2D34-4678-6B6B-B0AD-B6D822958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2B433-B997-3AA7-467D-DA3FB7DB3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4E161-1312-2B1B-37EB-B39C9828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94932-AD6E-9A94-6FAF-096099F7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522AA-7E5F-ED0F-9052-76C1B204F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2771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3AFC6-03F7-1D55-DD30-B09E51E6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5CE66-FC34-A592-01B3-B1F7814EC6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A4CF9-7C79-E4A3-D883-4A53A21E2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BB8CD-EAE0-9180-F964-6681E856D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02526-F144-4763-EB32-8FBB15D9E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FE2F1-59F6-692E-B41A-B6B8BD45E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12865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D37F-CB13-0C28-D086-96D2A4F8A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3F7C9-E5A6-0961-5163-882FB0B49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3F4F6-65AF-09B2-7C19-AAE721A12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1DE8B-BD1B-FA24-39B8-C8900CFC8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F201F-EBE1-55F0-8CBF-55A63365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463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7FD417-DBE4-48D9-1A8F-CD06EB3520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F3B36-D6E7-AD22-3B6A-1FB6E124BD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B9383-8584-855B-9BDA-DFADB1515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C4CB4-8204-1A6B-90A1-460D81537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4184C-F709-219B-48E9-C7F12997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946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0F9529-4A92-42C6-8E04-60E85E136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17C97-D2D3-BA96-F771-2405167EA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67EBF-15FB-C57B-CC32-69AA0C33BE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0228A7-7E13-425F-99DC-0865137B7487}" type="datetimeFigureOut">
              <a:rPr lang="en-AU" smtClean="0"/>
              <a:t>31/08/2026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A9547-FC95-19A5-C01C-3F40C4077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BBEA08-B7FD-B1B6-53AC-4FED87C98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90E64-5755-4CA3-8105-E1D715557F6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097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61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640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09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349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74719D8F1E6B48AF01C6E3C464902F" ma:contentTypeVersion="20" ma:contentTypeDescription="Create a new document." ma:contentTypeScope="" ma:versionID="2d52f5a070fcca8921d99e603b322fdd">
  <xsd:schema xmlns:xsd="http://www.w3.org/2001/XMLSchema" xmlns:xs="http://www.w3.org/2001/XMLSchema" xmlns:p="http://schemas.microsoft.com/office/2006/metadata/properties" xmlns:ns2="1b3e41be-d8b2-4c2a-8965-8f484ad39dc2" xmlns:ns3="47d19ca1-2412-4be4-9cad-3017a7b92e67" targetNamespace="http://schemas.microsoft.com/office/2006/metadata/properties" ma:root="true" ma:fieldsID="e8afa147eadead2510c5ab68318a4289" ns2:_="" ns3:_="">
    <xsd:import namespace="1b3e41be-d8b2-4c2a-8965-8f484ad39dc2"/>
    <xsd:import namespace="47d19ca1-2412-4be4-9cad-3017a7b92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z2o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3e41be-d8b2-4c2a-8965-8f484ad39d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z2oe" ma:index="20" nillable="true" ma:displayName="Person or Group" ma:list="UserInfo" ma:internalName="z2o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a4f926e-6caa-4736-a581-99400c1fd9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19ca1-2412-4be4-9cad-3017a7b92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a6d58de2-89f1-4fe0-ae9d-70e69c98718b}" ma:internalName="TaxCatchAll" ma:showField="CatchAllData" ma:web="47d19ca1-2412-4be4-9cad-3017a7b92e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d19ca1-2412-4be4-9cad-3017a7b92e67" xsi:nil="true"/>
    <z2oe xmlns="1b3e41be-d8b2-4c2a-8965-8f484ad39dc2">
      <UserInfo>
        <DisplayName/>
        <AccountId xsi:nil="true"/>
        <AccountType/>
      </UserInfo>
    </z2oe>
    <lcf76f155ced4ddcb4097134ff3c332f xmlns="1b3e41be-d8b2-4c2a-8965-8f484ad39dc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980BA02-30F4-4EF4-A403-E2AFCA324CF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BA9520-63D7-44AD-B6C1-715420F92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3e41be-d8b2-4c2a-8965-8f484ad39dc2"/>
    <ds:schemaRef ds:uri="47d19ca1-2412-4be4-9cad-3017a7b92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78C1BD-AD2A-466B-8569-3D318BE25552}">
  <ds:schemaRefs>
    <ds:schemaRef ds:uri="http://schemas.microsoft.com/office/2006/metadata/properties"/>
    <ds:schemaRef ds:uri="http://schemas.microsoft.com/office/infopath/2007/PartnerControls"/>
    <ds:schemaRef ds:uri="47d19ca1-2412-4be4-9cad-3017a7b92e67"/>
    <ds:schemaRef ds:uri="1b3e41be-d8b2-4c2a-8965-8f484ad39dc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Claudia Widjaja</dc:creator>
  <cp:lastModifiedBy>Claudia Widjaja</cp:lastModifiedBy>
  <cp:revision>2</cp:revision>
  <dcterms:created xsi:type="dcterms:W3CDTF">2026-08-28T02:50:21Z</dcterms:created>
  <dcterms:modified xsi:type="dcterms:W3CDTF">2026-09-01T04:57:49Z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0212a85-68a2-4a59-8432-82e6c2a8d97b_Enabled">
    <vt:lpwstr>true</vt:lpwstr>
  </property>
  <property fmtid="{D5CDD505-2E9C-101B-9397-08002B2CF9AE}" pid="3" name="MSIP_Label_30212a85-68a2-4a59-8432-82e6c2a8d97b_SetDate">
    <vt:lpwstr>2026-08-28T02:50:23Z</vt:lpwstr>
  </property>
  <property fmtid="{D5CDD505-2E9C-101B-9397-08002B2CF9AE}" pid="4" name="MSIP_Label_30212a85-68a2-4a59-8432-82e6c2a8d97b_Method">
    <vt:lpwstr>Standard</vt:lpwstr>
  </property>
  <property fmtid="{D5CDD505-2E9C-101B-9397-08002B2CF9AE}" pid="5" name="MSIP_Label_30212a85-68a2-4a59-8432-82e6c2a8d97b_Name">
    <vt:lpwstr>Internal</vt:lpwstr>
  </property>
  <property fmtid="{D5CDD505-2E9C-101B-9397-08002B2CF9AE}" pid="6" name="MSIP_Label_30212a85-68a2-4a59-8432-82e6c2a8d97b_SiteId">
    <vt:lpwstr>0b115a98-c44e-4ec1-a858-9b0b9b73040c</vt:lpwstr>
  </property>
  <property fmtid="{D5CDD505-2E9C-101B-9397-08002B2CF9AE}" pid="7" name="MSIP_Label_30212a85-68a2-4a59-8432-82e6c2a8d97b_ActionId">
    <vt:lpwstr>0c047d7a-b63e-4720-9b95-06ab6efbba4e</vt:lpwstr>
  </property>
  <property fmtid="{D5CDD505-2E9C-101B-9397-08002B2CF9AE}" pid="8" name="MSIP_Label_30212a85-68a2-4a59-8432-82e6c2a8d97b_ContentBits">
    <vt:lpwstr>0</vt:lpwstr>
  </property>
  <property fmtid="{D5CDD505-2E9C-101B-9397-08002B2CF9AE}" pid="9" name="MSIP_Label_30212a85-68a2-4a59-8432-82e6c2a8d97b_Tag">
    <vt:lpwstr>10, 3, 0, 1</vt:lpwstr>
  </property>
  <property fmtid="{D5CDD505-2E9C-101B-9397-08002B2CF9AE}" pid="10" name="ContentTypeId">
    <vt:lpwstr>0x010100A874719D8F1E6B48AF01C6E3C464902F</vt:lpwstr>
  </property>
</Properties>
</file>