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2F361DD-5FD1-4C8F-A869-F16D7DE9F6A2}" v="8" dt="2026-08-28T03:38:32.9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0" autoAdjust="0"/>
    <p:restoredTop sz="94660"/>
  </p:normalViewPr>
  <p:slideViewPr>
    <p:cSldViewPr snapToGrid="0">
      <p:cViewPr varScale="1">
        <p:scale>
          <a:sx n="74" d="100"/>
          <a:sy n="74" d="100"/>
        </p:scale>
        <p:origin x="31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1ED65-9C51-CBE2-E4D9-AD39AC1A52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2C8259-CEC7-2280-CA53-D0E79AE284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D07D9C-8445-A7B9-7BEA-AB341F05B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228A7-7E13-425F-99DC-0865137B7487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178D20-98DB-995C-F8F9-DB3A91855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751354-5AEC-4080-077B-77EB0303A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90E64-5755-4CA3-8105-E1D715557F6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16056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F5D37F-CB13-0C28-D086-96D2A4F8A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E3F7C9-E5A6-0961-5163-882FB0B49F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83F4F6-65AF-09B2-7C19-AAE721A12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228A7-7E13-425F-99DC-0865137B7487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61DE8B-BD1B-FA24-39B8-C8900CFC8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1F201F-EBE1-55F0-8CBF-55A63365B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90E64-5755-4CA3-8105-E1D715557F6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54632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07FD417-DBE4-48D9-1A8F-CD06EB3520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FF3B36-D6E7-AD22-3B6A-1FB6E124BD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4B9383-8584-855B-9BDA-DFADB1515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228A7-7E13-425F-99DC-0865137B7487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3C4CB4-8204-1A6B-90A1-460D81537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F4184C-F709-219B-48E9-C7F12997A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90E64-5755-4CA3-8105-E1D715557F6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49464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E8B64-9566-A2E3-C152-DDFDB5F06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8448F1-9F4C-333A-A914-1277A6FA85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601ED6-E989-7C12-F053-2247C2A63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228A7-7E13-425F-99DC-0865137B7487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634790-CE20-F1A3-78A3-07912AFCF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A7DF34-6483-F0A2-1194-778295B1C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90E64-5755-4CA3-8105-E1D715557F6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31174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72AC3-2033-9991-9A0F-42CE00196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6B10E4-1767-DDC2-1F37-D3268F55B1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6CC071-7629-88B3-83EA-020E6FEB1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228A7-7E13-425F-99DC-0865137B7487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647689-5E9D-1CE8-3346-D7ABC600A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DCF1B2-39EE-35AC-F49E-2571308A9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90E64-5755-4CA3-8105-E1D715557F6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20599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C78E0-B3BB-2E99-532A-6FB7E4B41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3A7474-279E-B255-074C-40B791CEDD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3431A2-6231-FAF9-A5CB-5478432303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114431-1C5D-A499-FBB9-A29FB630A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228A7-7E13-425F-99DC-0865137B7487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9A1580-F0BC-8FAF-D21F-CD566BB78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660344-92D2-97E7-FB7B-95C47C373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90E64-5755-4CA3-8105-E1D715557F6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91172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0614A6-69DC-5333-723E-6FB014CB0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9EFC93-0F59-5F9A-9EE2-E390CB72C9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9A2F06-B44D-2FEB-CD44-7AFE51462A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C0A3B1-9260-0F29-13AD-37A3622243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4DDABC-04B1-9A64-1283-DF4568BAA5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9ABFB3D-564D-65DC-CE84-4DCC47206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228A7-7E13-425F-99DC-0865137B7487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C41900-A37F-EFDD-335A-229F4F823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57019C-3256-9828-C178-DF63F990A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90E64-5755-4CA3-8105-E1D715557F6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84163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78FD4-BFED-4D3B-2F5C-72AEEF598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234964-16B9-DC17-0585-1DFDE7015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228A7-7E13-425F-99DC-0865137B7487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A49F42-F266-A555-C7CC-FC5FF9A7C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4F02A1-A63E-6713-2418-DF932EF23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90E64-5755-4CA3-8105-E1D715557F6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2294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893599-24E4-2DA1-8A40-CA27EC962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228A7-7E13-425F-99DC-0865137B7487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83E3CD-1C4F-EB53-F83A-B687AC891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704AD9-4ACC-1348-5BE9-DD4BFF5FC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90E64-5755-4CA3-8105-E1D715557F6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66276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A5FF1-C13F-4F38-62D3-C6F4C3B74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3B2D34-4678-6B6B-B0AD-B6D8229580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E2B433-B997-3AA7-467D-DA3FB7DB35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64E161-1312-2B1B-37EB-B39C98284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228A7-7E13-425F-99DC-0865137B7487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D94932-AD6E-9A94-6FAF-096099F7B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9522AA-7E5F-ED0F-9052-76C1B204F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90E64-5755-4CA3-8105-E1D715557F6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12771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3AFC6-03F7-1D55-DD30-B09E51E66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6A5CE66-FC34-A592-01B3-B1F7814EC6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DA4CF9-7C79-E4A3-D883-4A53A21E20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FBB8CD-EAE0-9180-F964-6681E856D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228A7-7E13-425F-99DC-0865137B7487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E02526-F144-4763-EB32-8FBB15D9E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5FE2F1-59F6-692E-B41A-B6B8BD45E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90E64-5755-4CA3-8105-E1D715557F6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12865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0F9529-4A92-42C6-8E04-60E85E136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117C97-D2D3-BA96-F771-2405167EA9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267EBF-15FB-C57B-CC32-69AA0C33BE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60228A7-7E13-425F-99DC-0865137B7487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DA9547-FC95-19A5-C01C-3F40C40773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BBEA08-B7FD-B1B6-53AC-4FED87C987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9F90E64-5755-4CA3-8105-E1D715557F6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80976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761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6403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7098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73499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Claudia Widjaja</dc:creator>
  <cp:lastModifiedBy>Claudia Widjaja</cp:lastModifiedBy>
  <cp:revision>4</cp:revision>
  <dcterms:created xsi:type="dcterms:W3CDTF">2026-08-28T02:50:21Z</dcterms:created>
  <dcterms:modified xsi:type="dcterms:W3CDTF">2026-08-28T04:03:10Z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0212a85-68a2-4a59-8432-82e6c2a8d97b_Enabled">
    <vt:lpwstr>true</vt:lpwstr>
  </property>
  <property fmtid="{D5CDD505-2E9C-101B-9397-08002B2CF9AE}" pid="3" name="MSIP_Label_30212a85-68a2-4a59-8432-82e6c2a8d97b_SetDate">
    <vt:lpwstr>2026-08-28T02:50:23Z</vt:lpwstr>
  </property>
  <property fmtid="{D5CDD505-2E9C-101B-9397-08002B2CF9AE}" pid="4" name="MSIP_Label_30212a85-68a2-4a59-8432-82e6c2a8d97b_Method">
    <vt:lpwstr>Standard</vt:lpwstr>
  </property>
  <property fmtid="{D5CDD505-2E9C-101B-9397-08002B2CF9AE}" pid="5" name="MSIP_Label_30212a85-68a2-4a59-8432-82e6c2a8d97b_Name">
    <vt:lpwstr>Internal</vt:lpwstr>
  </property>
  <property fmtid="{D5CDD505-2E9C-101B-9397-08002B2CF9AE}" pid="6" name="MSIP_Label_30212a85-68a2-4a59-8432-82e6c2a8d97b_SiteId">
    <vt:lpwstr>0b115a98-c44e-4ec1-a858-9b0b9b73040c</vt:lpwstr>
  </property>
  <property fmtid="{D5CDD505-2E9C-101B-9397-08002B2CF9AE}" pid="7" name="MSIP_Label_30212a85-68a2-4a59-8432-82e6c2a8d97b_ActionId">
    <vt:lpwstr>0c047d7a-b63e-4720-9b95-06ab6efbba4e</vt:lpwstr>
  </property>
  <property fmtid="{D5CDD505-2E9C-101B-9397-08002B2CF9AE}" pid="8" name="MSIP_Label_30212a85-68a2-4a59-8432-82e6c2a8d97b_ContentBits">
    <vt:lpwstr>0</vt:lpwstr>
  </property>
  <property fmtid="{D5CDD505-2E9C-101B-9397-08002B2CF9AE}" pid="9" name="MSIP_Label_30212a85-68a2-4a59-8432-82e6c2a8d97b_Tag">
    <vt:lpwstr>10, 3, 0, 1</vt:lpwstr>
  </property>
</Properties>
</file>