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7" r:id="rId6"/>
    <p:sldId id="258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B5EDB1B-8E6C-40CF-A5BD-4F2C585FCFD2}" v="10" dt="2025-04-02T01:19:50.7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udia Widjaja" userId="718fb6f5-37d8-4ba7-a413-92b238ff2dfd" providerId="ADAL" clId="{1B5EDB1B-8E6C-40CF-A5BD-4F2C585FCFD2}"/>
    <pc:docChg chg="modSld">
      <pc:chgData name="Claudia Widjaja" userId="718fb6f5-37d8-4ba7-a413-92b238ff2dfd" providerId="ADAL" clId="{1B5EDB1B-8E6C-40CF-A5BD-4F2C585FCFD2}" dt="2025-04-02T01:19:50.743" v="9"/>
      <pc:docMkLst>
        <pc:docMk/>
      </pc:docMkLst>
      <pc:sldChg chg="setBg">
        <pc:chgData name="Claudia Widjaja" userId="718fb6f5-37d8-4ba7-a413-92b238ff2dfd" providerId="ADAL" clId="{1B5EDB1B-8E6C-40CF-A5BD-4F2C585FCFD2}" dt="2025-04-01T04:33:42.438" v="3"/>
        <pc:sldMkLst>
          <pc:docMk/>
          <pc:sldMk cId="1245162047" sldId="256"/>
        </pc:sldMkLst>
      </pc:sldChg>
      <pc:sldChg chg="setBg">
        <pc:chgData name="Claudia Widjaja" userId="718fb6f5-37d8-4ba7-a413-92b238ff2dfd" providerId="ADAL" clId="{1B5EDB1B-8E6C-40CF-A5BD-4F2C585FCFD2}" dt="2025-04-01T04:33:47.248" v="5"/>
        <pc:sldMkLst>
          <pc:docMk/>
          <pc:sldMk cId="698414401" sldId="257"/>
        </pc:sldMkLst>
      </pc:sldChg>
      <pc:sldChg chg="setBg">
        <pc:chgData name="Claudia Widjaja" userId="718fb6f5-37d8-4ba7-a413-92b238ff2dfd" providerId="ADAL" clId="{1B5EDB1B-8E6C-40CF-A5BD-4F2C585FCFD2}" dt="2025-04-02T01:19:50.743" v="9"/>
        <pc:sldMkLst>
          <pc:docMk/>
          <pc:sldMk cId="638254872" sldId="258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B0338-CA35-2731-367D-93777913E5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69B9A98-0A98-7C8A-8054-C98C265BD8D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24D40B-A417-16F0-3BD2-3BBCF96510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E6C38DE-74BE-7746-B302-A016A6CE4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BB478A-BABF-3205-5803-B9C565DF22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265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C2BAA9-7C59-3FED-687A-D5B628FC08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C1EFBA-A34F-EB20-B712-18999F6B77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3E0D23-B14D-700E-DDE5-16FED683C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005D8E-713D-A7FD-F7E6-6772ACE3E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9940E4-47CA-B9F8-3111-9A1EEAE4AE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990417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6DB3CB5-18E3-77AF-DEC6-7F4C65E3DC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73034FF-3B5F-7918-6032-41898BD1E99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CD1304-A1DE-1820-B6B2-937B34129B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1C45F-839E-F1D0-3E86-1CA5F77067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5D3029-00EB-F9C5-1924-221D411FD7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3148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9072A-0BC7-E3BC-F15F-1D6BC99B8A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275227-6549-B3C9-EE02-F90E2382CE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ABEF-9CC5-C7AA-96D1-549D412EF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6F5C7A7-78A7-59ED-0B2B-6FA3715D7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883949-4AC6-552E-43E6-458CAEF3B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2313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13D928-F026-5BBC-BDC4-E26908814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C24F65B-B3DE-C5CF-384C-87758B6448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7C7F3D-409E-A32A-B9BC-B1B37B5FB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593AE8-DD97-2337-76C2-E0D3E5E4F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69200A-ABBF-147A-C6E1-DFE550F0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804868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31734C-FAAE-4ABA-F50B-06F274C610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77F359-B24A-DF41-396B-C0C24F534A7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A97D8D-1066-41B8-661D-53C39A57B00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128DD5D-C1D7-1604-1F98-FD7A2F84E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6DE5BC-270E-8438-43CF-37F7AA1568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F223A8C-323F-13A1-8DD0-5C71D8F91C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9746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F4F428-4900-C3BB-B157-94AB27C1C0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C27EECB-B1DD-D606-4621-F4553E891A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B34643-4ACC-9201-5D5E-C16CF9E1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D4BCF4A-4581-A7D5-8AAC-3138AD5A31A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6D85EC-210C-90D3-8E2E-DE1E41EC14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394D543-86BE-BEF5-0DAC-57A4BE4C95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ECAA779-067A-416A-776B-9E707288FB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14D9E3A-BA5D-CD9A-AD4E-C03F3DAFA5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46899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080510-836A-5350-0344-4CC7D47976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F4F128F-FCED-1CF7-E9D0-76A34BAD9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3A2D657-10D6-D418-F7D4-DB9CEF298D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4D859A5-BFF4-2C4C-58B8-4A071F83C0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451883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0B6D43D-E48B-FB36-633C-DC65C264C7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BBE3883-5289-0030-B2AB-47BCD3852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7FF77-D2A9-4F6F-E85E-D797CD4D35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4235122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A81FD6-1AFE-13EC-8555-409964A39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C42F50-7E93-C6C2-2371-169959F29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90A94A-02BB-81CE-BE28-91945D877D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22F1492-6A4E-EF05-8EC3-0FB16B95D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241D90-CCC9-392C-8EA9-A49DD9BBD0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487C2F-371E-B566-1CB6-0AD5717F29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261951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CA6D89-ACB8-542A-9937-9E02C51122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3AA5F6C-EFC0-6C91-C17A-5F906238E4B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FA411E7-4966-8B21-CC10-3DADBF62ED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A0FFD30-51CB-52D2-FF7E-3B2389EFEA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141F5B-5119-9EE6-6C79-7FEC1A3461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1AA7BF-A657-B96F-4724-2B61A01C1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48008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108E67C-178D-A363-3CEF-E441D5B8C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79704D-DD1E-E8B4-5787-0C82B6713E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0CA3AA-61B5-6377-D936-CB6004C88E4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AFBAE68-0D43-4CB6-BD53-CADA5247B6C2}" type="datetimeFigureOut">
              <a:rPr lang="en-AU" smtClean="0"/>
              <a:t>2/04/2025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BE46E7A-D691-52FB-89A7-63B86640AD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A929B9-B4CE-8B97-BC4A-EA457E2D28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5AE4CB3-975A-480C-8A8C-1568C501F04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3644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45162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A27906-4E0E-75BC-F473-E1A1FF25BC8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84144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3327FCD-EDBC-9519-6A33-1BBAF618B3A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382548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874719D8F1E6B48AF01C6E3C464902F" ma:contentTypeVersion="20" ma:contentTypeDescription="Create a new document." ma:contentTypeScope="" ma:versionID="dca76f6c0b2a86d1a4cf333579150f01">
  <xsd:schema xmlns:xsd="http://www.w3.org/2001/XMLSchema" xmlns:xs="http://www.w3.org/2001/XMLSchema" xmlns:p="http://schemas.microsoft.com/office/2006/metadata/properties" xmlns:ns2="1b3e41be-d8b2-4c2a-8965-8f484ad39dc2" xmlns:ns3="47d19ca1-2412-4be4-9cad-3017a7b92e67" targetNamespace="http://schemas.microsoft.com/office/2006/metadata/properties" ma:root="true" ma:fieldsID="14ed56ae04b851741ee5fe2db9be5662" ns2:_="" ns3:_="">
    <xsd:import namespace="1b3e41be-d8b2-4c2a-8965-8f484ad39dc2"/>
    <xsd:import namespace="47d19ca1-2412-4be4-9cad-3017a7b92e6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z2o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3e41be-d8b2-4c2a-8965-8f484ad39dc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z2oe" ma:index="20" nillable="true" ma:displayName="Person or Group" ma:list="UserInfo" ma:internalName="z2o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6a4f926e-6caa-4736-a581-99400c1fd99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6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7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7d19ca1-2412-4be4-9cad-3017a7b92e67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a6d58de2-89f1-4fe0-ae9d-70e69c98718b}" ma:internalName="TaxCatchAll" ma:showField="CatchAllData" ma:web="47d19ca1-2412-4be4-9cad-3017a7b92e6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47d19ca1-2412-4be4-9cad-3017a7b92e67" xsi:nil="true"/>
    <z2oe xmlns="1b3e41be-d8b2-4c2a-8965-8f484ad39dc2">
      <UserInfo>
        <DisplayName/>
        <AccountId xsi:nil="true"/>
        <AccountType/>
      </UserInfo>
    </z2oe>
    <lcf76f155ced4ddcb4097134ff3c332f xmlns="1b3e41be-d8b2-4c2a-8965-8f484ad39dc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6F44ED6D-5EA9-4DA3-B197-C12FC9D471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b3e41be-d8b2-4c2a-8965-8f484ad39dc2"/>
    <ds:schemaRef ds:uri="47d19ca1-2412-4be4-9cad-3017a7b92e6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73D2E32-A00E-4742-AD2B-579B1E7D13C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1240268-C9C7-4D17-933F-D36AC529BA5B}">
  <ds:schemaRefs>
    <ds:schemaRef ds:uri="http://schemas.microsoft.com/office/2006/metadata/properties"/>
    <ds:schemaRef ds:uri="http://schemas.microsoft.com/office/infopath/2007/PartnerControls"/>
    <ds:schemaRef ds:uri="47d19ca1-2412-4be4-9cad-3017a7b92e67"/>
    <ds:schemaRef ds:uri="1b3e41be-d8b2-4c2a-8965-8f484ad39dc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Claudia Widjaja</dc:creator>
  <cp:lastModifiedBy>Claudia Widjaja</cp:lastModifiedBy>
  <cp:revision>1</cp:revision>
  <dcterms:created xsi:type="dcterms:W3CDTF">2025-03-29T02:28:38Z</dcterms:created>
  <dcterms:modified xsi:type="dcterms:W3CDTF">2025-04-02T01:20:01Z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0x010100A874719D8F1E6B48AF01C6E3C464902F</vt:lpwstr>
  </property>
  <property fmtid="{D5CDD505-2E9C-101B-9397-08002B2CF9AE}" pid="3" name="MediaServiceImageTags">
    <vt:lpwstr/>
  </property>
</Properties>
</file>