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B3177A-2B3F-4682-9F8A-092431F67560}" v="4" dt="2023-09-15T03:04:29.7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6A3E2-C095-8700-1897-5D79BCD49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058FC9-FE67-81EC-1E09-144147441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CED523-605A-8022-8D38-1E6487287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D9405-DB57-A584-5021-9FE5551AD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9C5C5-934D-EEF7-D3BF-8633CCFB4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0742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9F3A9-CBD1-70A1-1E42-F70C22CF2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7DDCFD-19F2-AD3F-E220-14FB6085CC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0FFEB-B4D8-C6F4-DAFB-0BD7D345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8547E-BD72-E627-9F7A-2A0FCAE63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B51AD-BA74-246B-85C5-52821DE8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649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72811E-97DF-A889-FDBC-F5EFDA2CDD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975DE1-2724-E637-4242-A4257E04E4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CD8D0-C97A-24B2-C8F2-11DE4F667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E288C-E39B-E033-3933-73993537F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39ABD-D47C-02D6-DDB5-951EAD577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46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19AE1-7023-0983-2706-0157A5B5B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2ECFC-8647-0896-844C-3F1D9D520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AE362-99F5-CA07-D348-0F628B0C9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2E5F1-94E9-F2EF-CD87-426F2CB5F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2BAC3-B16E-DFDD-73FB-12BE6FD5D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4765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15262-FA45-4120-4A94-CB730DFFB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B43F2-F48D-1D86-20E3-99B7DB0D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D76F9-0FA6-3045-292A-BD19E8E0C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C5FFA-293C-C51C-DCE5-5A1EAC4F9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43F39-0CAA-B24B-3916-B127F8399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6308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D9DB8-A010-F1F2-CF83-B49461D19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E5CDE-8FBC-ED80-7653-6E9984404B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4D1C95-C98B-4088-4963-F4F88425C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0AFB4-9BB0-1ED9-650F-3BA147F5C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ED0A08-93EA-094C-A8E1-1F9F7FC79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9503-070B-BD62-1302-A3250694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8056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E800D-3B6C-EEA6-CD38-628CD896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37B58-93A0-BE00-A922-F17600CBB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E4F744-67AA-A0E0-BC6B-FF4E98A975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317336-4DA1-79E6-230F-C9CF2801C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4DE0DB-C319-0072-63D8-1578626AAC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6BC996-F976-7920-177F-A6F2B48EF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C522B3-774C-E6F9-2041-B390E64DA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0533CB-E519-AED5-7B10-E6C870D91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1046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5951E-14B9-175E-C74C-0291A99A8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D41788-72DD-02DD-6B91-641875F10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3A8C7-AB5E-917E-89BF-405F2EC91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76BC6C-5306-7DC2-E1ED-FC75B41A0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136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30AF55-65B5-1DCD-2348-421496743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D6D13E-ACBA-DA9E-0E96-E81122F7D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289162-82CD-FABD-C6D8-9F3C1FF30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180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52113-BFFB-9831-B4B5-855D6EE08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BC2E7-209B-CF5C-6FE6-7D289CA7D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77380F-A3C7-B932-2DE8-CD3ECDD42C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CD9DDC-E06D-BFE0-A3AC-2D2B8BB7F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E11FE-700D-4338-D46A-85C718272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C1220-A178-3F66-7E3C-4A8481E1D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3396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5C70F-0375-DBFA-8CAB-BFA7726B0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A37CB6-E166-1B0A-993C-F33635440E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B213F8-EF00-12AB-3027-BBC76625B6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0F907E-2A86-C73D-64FD-BA9E4EB26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F10490-3B32-2985-3F33-1DBD2FF0B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08A1DE-8ED9-3337-38D1-7415AE468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390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7157E6-C5B4-970E-CB45-F9F311583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87016-F87C-1F99-E091-7A6D9AE23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E81A0E-E5C6-AE8E-82B5-DEB27D1819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9541F-6707-4227-A69A-79842EE6D3DD}" type="datetimeFigureOut">
              <a:rPr lang="en-AU" smtClean="0"/>
              <a:t>15/09/2023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498ED-C890-A075-945D-AAFCD80E75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3CF66-F6C1-6DF9-1AE4-4A7C2CFD53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91D4B-A1DC-4BBE-B31A-2B921A905E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3494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with their hands together&#10;&#10;Description automatically generated">
            <a:extLst>
              <a:ext uri="{FF2B5EF4-FFF2-40B4-BE49-F238E27FC236}">
                <a16:creationId xmlns:a16="http://schemas.microsoft.com/office/drawing/2014/main" id="{94E2478E-A4B4-7537-F2FD-2478DED68F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23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p of the world with a red dot&#10;&#10;Description automatically generated">
            <a:extLst>
              <a:ext uri="{FF2B5EF4-FFF2-40B4-BE49-F238E27FC236}">
                <a16:creationId xmlns:a16="http://schemas.microsoft.com/office/drawing/2014/main" id="{F4DAF238-6522-DF02-09CF-CEB0151A42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552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DE856479-4C61-8BE5-5043-48EB493059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45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flag with a qr code&#10;&#10;Description automatically generated">
            <a:extLst>
              <a:ext uri="{FF2B5EF4-FFF2-40B4-BE49-F238E27FC236}">
                <a16:creationId xmlns:a16="http://schemas.microsoft.com/office/drawing/2014/main" id="{C83A74B2-AE06-ED36-793F-678D89490E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90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19" ma:contentTypeDescription="Create a new document." ma:contentTypeScope="" ma:versionID="d79c8b43f25a38deb3877c5aaab6966e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978f10d079b76712f35491546e9a47c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z2oe xmlns="1b3e41be-d8b2-4c2a-8965-8f484ad39dc2">
      <UserInfo>
        <DisplayName/>
        <AccountId xsi:nil="true"/>
        <AccountType/>
      </UserInfo>
    </z2oe>
    <lcf76f155ced4ddcb4097134ff3c332f xmlns="1b3e41be-d8b2-4c2a-8965-8f484ad39dc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02EC5FD-9167-4FF7-B651-2D948B8BD9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B5807B-3AB9-4598-BB3D-3DF2EF8F3265}"/>
</file>

<file path=customXml/itemProps3.xml><?xml version="1.0" encoding="utf-8"?>
<ds:datastoreItem xmlns:ds="http://schemas.openxmlformats.org/officeDocument/2006/customXml" ds:itemID="{C4B0ECE6-0D7A-4ABC-8077-9153F15DA1FA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Huckel</dc:creator>
  <cp:lastModifiedBy>Matthew Huckel</cp:lastModifiedBy>
  <cp:revision>1</cp:revision>
  <dcterms:created xsi:type="dcterms:W3CDTF">2023-09-14T04:30:05Z</dcterms:created>
  <dcterms:modified xsi:type="dcterms:W3CDTF">2023-09-15T03:04:34Z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</Properties>
</file>