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EDB1B-8E6C-40CF-A5BD-4F2C585FCFD2}" v="10" dt="2025-04-02T01:19:50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Widjaja" userId="718fb6f5-37d8-4ba7-a413-92b238ff2dfd" providerId="ADAL" clId="{1B5EDB1B-8E6C-40CF-A5BD-4F2C585FCFD2}"/>
    <pc:docChg chg="modSld">
      <pc:chgData name="Claudia Widjaja" userId="718fb6f5-37d8-4ba7-a413-92b238ff2dfd" providerId="ADAL" clId="{1B5EDB1B-8E6C-40CF-A5BD-4F2C585FCFD2}" dt="2025-04-02T01:19:50.743" v="9"/>
      <pc:docMkLst>
        <pc:docMk/>
      </pc:docMkLst>
      <pc:sldChg chg="setBg">
        <pc:chgData name="Claudia Widjaja" userId="718fb6f5-37d8-4ba7-a413-92b238ff2dfd" providerId="ADAL" clId="{1B5EDB1B-8E6C-40CF-A5BD-4F2C585FCFD2}" dt="2025-04-01T04:33:42.438" v="3"/>
        <pc:sldMkLst>
          <pc:docMk/>
          <pc:sldMk cId="1245162047" sldId="256"/>
        </pc:sldMkLst>
      </pc:sldChg>
      <pc:sldChg chg="setBg">
        <pc:chgData name="Claudia Widjaja" userId="718fb6f5-37d8-4ba7-a413-92b238ff2dfd" providerId="ADAL" clId="{1B5EDB1B-8E6C-40CF-A5BD-4F2C585FCFD2}" dt="2025-04-01T04:33:47.248" v="5"/>
        <pc:sldMkLst>
          <pc:docMk/>
          <pc:sldMk cId="698414401" sldId="257"/>
        </pc:sldMkLst>
      </pc:sldChg>
      <pc:sldChg chg="setBg">
        <pc:chgData name="Claudia Widjaja" userId="718fb6f5-37d8-4ba7-a413-92b238ff2dfd" providerId="ADAL" clId="{1B5EDB1B-8E6C-40CF-A5BD-4F2C585FCFD2}" dt="2025-04-02T01:19:50.743" v="9"/>
        <pc:sldMkLst>
          <pc:docMk/>
          <pc:sldMk cId="63825487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0338-CA35-2731-367D-93777913E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B9A98-0A98-7C8A-8054-C98C265BD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4D40B-A417-16F0-3BD2-3BBCF965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C38DE-74BE-7746-B302-A016A6CE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B478A-BABF-3205-5803-B9C565DF2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65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BAA9-7C59-3FED-687A-D5B628FC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1EFBA-A34F-EB20-B712-18999F6B7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E0D23-B14D-700E-DDE5-16FED683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5D8E-713D-A7FD-F7E6-6772ACE3E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940E4-47CA-B9F8-3111-9A1EEAE4A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904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DB3CB5-18E3-77AF-DEC6-7F4C65E3D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034FF-3B5F-7918-6032-41898BD1E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D1304-A1DE-1820-B6B2-937B34129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1C45F-839E-F1D0-3E86-1CA5F770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D3029-00EB-F9C5-1924-221D411FD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14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072A-0BC7-E3BC-F15F-1D6BC99B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75227-6549-B3C9-EE02-F90E2382C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ABEF-9CC5-C7AA-96D1-549D412E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5C7A7-78A7-59ED-0B2B-6FA3715D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83949-4AC6-552E-43E6-458CAEF3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13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D928-F026-5BBC-BDC4-E2690881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4F65B-B3DE-C5CF-384C-87758B644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C7F3D-409E-A32A-B9BC-B1B37B5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93AE8-DD97-2337-76C2-E0D3E5E4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9200A-ABBF-147A-C6E1-DFE550F0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48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1734C-FAAE-4ABA-F50B-06F274C6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7F359-B24A-DF41-396B-C0C24F534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97D8D-1066-41B8-661D-53C39A57B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8DD5D-C1D7-1604-1F98-FD7A2F84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DE5BC-270E-8438-43CF-37F7AA156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23A8C-323F-13A1-8DD0-5C71D8F91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974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4F428-4900-C3BB-B157-94AB27C1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7EECB-B1DD-D606-4621-F4553E891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34643-4ACC-9201-5D5E-C16CF9E13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4BCF4A-4581-A7D5-8AAC-3138AD5A3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6D85EC-210C-90D3-8E2E-DE1E41EC1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4D543-86BE-BEF5-0DAC-57A4BE4C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CAA779-067A-416A-776B-9E707288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D9E3A-BA5D-CD9A-AD4E-C03F3DAF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689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0510-836A-5350-0344-4CC7D479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4F128F-FCED-1CF7-E9D0-76A34BAD9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2D657-10D6-D418-F7D4-DB9CEF29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859A5-BFF4-2C4C-58B8-4A071F83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1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6D43D-E48B-FB36-633C-DC65C264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E3883-5289-0030-B2AB-47BCD385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7FF77-D2A9-4F6F-E85E-D797CD4D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351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81FD6-1AFE-13EC-8555-409964A39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42F50-7E93-C6C2-2371-169959F2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0A94A-02BB-81CE-BE28-91945D87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F1492-6A4E-EF05-8EC3-0FB16B95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41D90-CCC9-392C-8EA9-A49DD9BB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87C2F-371E-B566-1CB6-0AD5717F2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619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6D89-ACB8-542A-9937-9E02C5112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A5F6C-EFC0-6C91-C17A-5F906238E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411E7-4966-8B21-CC10-3DADBF62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FFD30-51CB-52D2-FF7E-3B2389EFE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41F5B-5119-9EE6-6C79-7FEC1A346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AA7BF-A657-B96F-4724-2B61A01C1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80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08E67C-178D-A363-3CEF-E441D5B8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9704D-DD1E-E8B4-5787-0C82B6713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CA3AA-61B5-6377-D936-CB6004C88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FBAE68-0D43-4CB6-BD53-CADA5247B6C2}" type="datetimeFigureOut">
              <a:rPr lang="en-AU" smtClean="0"/>
              <a:t>2/04/2025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46E7A-D691-52FB-89A7-63B86640A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929B9-B4CE-8B97-BC4A-EA457E2D2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AE4CB3-975A-480C-8A8C-1568C501F0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364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16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A27906-4E0E-75BC-F473-E1A1FF25B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41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327FCD-EDBC-9519-6A33-1BBAF618B3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254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4719D8F1E6B48AF01C6E3C464902F" ma:contentTypeVersion="20" ma:contentTypeDescription="Create a new document." ma:contentTypeScope="" ma:versionID="dca76f6c0b2a86d1a4cf333579150f01">
  <xsd:schema xmlns:xsd="http://www.w3.org/2001/XMLSchema" xmlns:xs="http://www.w3.org/2001/XMLSchema" xmlns:p="http://schemas.microsoft.com/office/2006/metadata/properties" xmlns:ns2="1b3e41be-d8b2-4c2a-8965-8f484ad39dc2" xmlns:ns3="47d19ca1-2412-4be4-9cad-3017a7b92e67" targetNamespace="http://schemas.microsoft.com/office/2006/metadata/properties" ma:root="true" ma:fieldsID="14ed56ae04b851741ee5fe2db9be5662" ns2:_="" ns3:_="">
    <xsd:import namespace="1b3e41be-d8b2-4c2a-8965-8f484ad39dc2"/>
    <xsd:import namespace="47d19ca1-2412-4be4-9cad-3017a7b92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z2o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41be-d8b2-4c2a-8965-8f484ad39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z2oe" ma:index="20" nillable="true" ma:displayName="Person or Group" ma:list="UserInfo" ma:internalName="z2o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4f926e-6caa-4736-a581-99400c1fd9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9ca1-2412-4be4-9cad-3017a7b92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6d58de2-89f1-4fe0-ae9d-70e69c98718b}" ma:internalName="TaxCatchAll" ma:showField="CatchAllData" ma:web="47d19ca1-2412-4be4-9cad-3017a7b92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d19ca1-2412-4be4-9cad-3017a7b92e67" xsi:nil="true"/>
    <z2oe xmlns="1b3e41be-d8b2-4c2a-8965-8f484ad39dc2">
      <UserInfo>
        <DisplayName/>
        <AccountId xsi:nil="true"/>
        <AccountType/>
      </UserInfo>
    </z2oe>
    <lcf76f155ced4ddcb4097134ff3c332f xmlns="1b3e41be-d8b2-4c2a-8965-8f484ad39dc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F44ED6D-5EA9-4DA3-B197-C12FC9D471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3e41be-d8b2-4c2a-8965-8f484ad39dc2"/>
    <ds:schemaRef ds:uri="47d19ca1-2412-4be4-9cad-3017a7b92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3D2E32-A00E-4742-AD2B-579B1E7D13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240268-C9C7-4D17-933F-D36AC529BA5B}">
  <ds:schemaRefs>
    <ds:schemaRef ds:uri="http://schemas.microsoft.com/office/2006/metadata/properties"/>
    <ds:schemaRef ds:uri="http://schemas.microsoft.com/office/infopath/2007/PartnerControls"/>
    <ds:schemaRef ds:uri="47d19ca1-2412-4be4-9cad-3017a7b92e67"/>
    <ds:schemaRef ds:uri="1b3e41be-d8b2-4c2a-8965-8f484ad39dc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 Widjaja</dc:creator>
  <cp:lastModifiedBy>Claudia Widjaja</cp:lastModifiedBy>
  <cp:revision>1</cp:revision>
  <dcterms:created xsi:type="dcterms:W3CDTF">2025-03-29T02:28:38Z</dcterms:created>
  <dcterms:modified xsi:type="dcterms:W3CDTF">2025-04-02T01:20:01Z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0x010100A874719D8F1E6B48AF01C6E3C464902F</vt:lpwstr>
  </property>
  <property fmtid="{D5CDD505-2E9C-101B-9397-08002B2CF9AE}" pid="3" name="MediaServiceImageTags">
    <vt:lpwstr/>
  </property>
</Properties>
</file>