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CA615-174A-1F16-52E0-E81E0AB73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1DCB74-B17C-92A7-44BE-614625E2F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F6568-10F5-DE55-A5E0-096170E6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A44EC-D7DF-145A-C0AC-710EFECCA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9A2BC-71EE-4D7A-2936-EE5CC3C5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354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3D441-C482-5305-3345-B04E70459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B83E3-45C1-345E-CFB3-CF5DE0BDF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88106-A385-119F-7B69-3D084BD8D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1FA81F-87E5-DC1D-CA65-51C05E95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DE255-B1BC-82AE-368D-E14E63EC0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747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36CAD-7EA2-DCCF-0382-FEC64D49CD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075E8-DB83-00F9-2276-985F0C121E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B7E3-DED8-4552-4418-26F7E86B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DA28E-84DE-9555-4016-2E71FA9A8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E6C5F-9DC9-D430-CEA9-FCA33716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675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84B4F-114C-091B-D12E-0BF6E2A43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A8DBC-0C02-ED24-0C25-0914255CA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6B5E1-D385-9B89-74F2-E2D6A138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4794-FD11-064C-B1C3-AF14811B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5F862-19D9-01C9-374F-6C14C0E5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323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2EE7D-FFFF-8E04-582D-DABEC5F0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466A9-8982-430C-B242-D4E657B63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2B7F4-0500-1295-85D6-C8EA65FF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9556B-3800-A77A-1DB7-71BAA9ACE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34A32-ED41-44A4-C3DB-565B4D3E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795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9602C-2241-8945-1367-979373AB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4DD57-7590-DC92-D86F-B9941BE87E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4136B-25B2-87F1-432E-E6DA4FD47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F0F38-A5C3-2C20-827E-49255ED2F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F0B23E-CBDB-51F6-1433-1316739FC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4A8F7-A343-343A-2326-FE3181CA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47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3BA20-6A1B-D3A1-E8DD-F44F8B474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9D84C-6C26-1260-786E-16BD7962A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6E1BAA-FF1F-B9F5-F668-492D7A435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12518-EFEC-5F92-CD54-1C820E41D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9E9D47-4A17-1580-B7D2-C99F4B15BC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B261AF-C8C2-E944-F595-E6D11F7B5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79DAA-CD43-83AE-D06D-B152134FD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4CF079-878E-23A6-6B27-D357E24BD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1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C1BC2-CF7C-5E2A-6273-80A6DA498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5AB905-CF55-DD9B-F013-F70DFAA0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50E901-A126-34C4-4432-8226D35A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CCC71-94C9-B8D9-788D-63A47E2C6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23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29884A-8EAD-3A8A-1C81-8E2CE1353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468841-D25F-F59B-6FA9-5EA135C80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D3B6E6-57D7-58DD-0D38-EB0393BDF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054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FE813-AE7D-78F2-FE05-E0161B6E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BD284-05F2-6A15-F08B-8A5EE92C3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78ED1-E883-DFA5-A379-4F84C927E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87460D-A0CE-95DE-C8C7-88105A42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E2310-5596-F2A5-72C6-990C6FFD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EE2809-B46D-AEC8-CF25-F4672841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799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4BACF-AD79-7882-0143-65F71CCFA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AE6103-B15F-0FC6-8960-1310569D8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F5D3D6-AC7C-7823-7693-156F6A5B7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27E9AA-88F0-B9AF-842A-2611CAF4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A746B-5A2D-8423-5FE4-638CA1167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61343-5C9E-0473-3041-94845C3FE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25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DCE4D-5F6B-DA8D-761A-C02D4A1B0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93EC2-645B-0DE1-8C2B-D4C8ED9C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1D28C-FA5C-C598-D8FB-8E4F46A59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C6AA-EDCD-4FDB-931B-CB3FA1BC664D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5A00A-5B97-846E-8661-B479961CF3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CDCAE-9300-24A4-6815-3F9AFAA7D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7702-375C-4212-BFD2-E45A61A4E34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22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poster&#10;&#10;Description automatically generated">
            <a:extLst>
              <a:ext uri="{FF2B5EF4-FFF2-40B4-BE49-F238E27FC236}">
                <a16:creationId xmlns:a16="http://schemas.microsoft.com/office/drawing/2014/main" id="{D6C19D36-37FD-571D-4962-61C62C344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098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74719D8F1E6B48AF01C6E3C464902F" ma:contentTypeVersion="19" ma:contentTypeDescription="Create a new document." ma:contentTypeScope="" ma:versionID="d79c8b43f25a38deb3877c5aaab6966e">
  <xsd:schema xmlns:xsd="http://www.w3.org/2001/XMLSchema" xmlns:xs="http://www.w3.org/2001/XMLSchema" xmlns:p="http://schemas.microsoft.com/office/2006/metadata/properties" xmlns:ns2="1b3e41be-d8b2-4c2a-8965-8f484ad39dc2" xmlns:ns3="47d19ca1-2412-4be4-9cad-3017a7b92e67" targetNamespace="http://schemas.microsoft.com/office/2006/metadata/properties" ma:root="true" ma:fieldsID="f978f10d079b76712f35491546e9a47c" ns2:_="" ns3:_="">
    <xsd:import namespace="1b3e41be-d8b2-4c2a-8965-8f484ad39dc2"/>
    <xsd:import namespace="47d19ca1-2412-4be4-9cad-3017a7b92e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z2o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3e41be-d8b2-4c2a-8965-8f484ad39d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z2oe" ma:index="20" nillable="true" ma:displayName="Person or Group" ma:list="UserInfo" ma:internalName="z2o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a4f926e-6caa-4736-a581-99400c1fd99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d19ca1-2412-4be4-9cad-3017a7b92e6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6d58de2-89f1-4fe0-ae9d-70e69c98718b}" ma:internalName="TaxCatchAll" ma:showField="CatchAllData" ma:web="47d19ca1-2412-4be4-9cad-3017a7b92e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7d19ca1-2412-4be4-9cad-3017a7b92e67" xsi:nil="true"/>
    <lcf76f155ced4ddcb4097134ff3c332f xmlns="1b3e41be-d8b2-4c2a-8965-8f484ad39dc2">
      <Terms xmlns="http://schemas.microsoft.com/office/infopath/2007/PartnerControls"/>
    </lcf76f155ced4ddcb4097134ff3c332f>
    <z2oe xmlns="1b3e41be-d8b2-4c2a-8965-8f484ad39dc2">
      <UserInfo>
        <DisplayName/>
        <AccountId xsi:nil="true"/>
        <AccountType/>
      </UserInfo>
    </z2o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894010-AABF-42D9-84EE-47EFE0F21D87}">
  <ds:schemaRefs>
    <ds:schemaRef ds:uri="1b3e41be-d8b2-4c2a-8965-8f484ad39dc2"/>
    <ds:schemaRef ds:uri="47d19ca1-2412-4be4-9cad-3017a7b92e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F3B1B3-151B-4326-93F6-09DBB8CDA406}">
  <ds:schemaRefs>
    <ds:schemaRef ds:uri="1b3e41be-d8b2-4c2a-8965-8f484ad39dc2"/>
    <ds:schemaRef ds:uri="39bf14b5-7100-402b-9577-40a411783e04"/>
    <ds:schemaRef ds:uri="47d19ca1-2412-4be4-9cad-3017a7b92e67"/>
    <ds:schemaRef ds:uri="9f244664-2c09-479e-b5c8-bc18ae4a3de1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0976A9D-727D-4430-A014-10AF91628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Huckel</dc:creator>
  <cp:lastModifiedBy>Claudia Widjaja</cp:lastModifiedBy>
  <cp:revision>2</cp:revision>
  <dcterms:created xsi:type="dcterms:W3CDTF">2023-10-11T22:15:52Z</dcterms:created>
  <dcterms:modified xsi:type="dcterms:W3CDTF">2023-10-12T05:35:19Z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0x010100A874719D8F1E6B48AF01C6E3C464902F</vt:lpwstr>
  </property>
  <property fmtid="{D5CDD505-2E9C-101B-9397-08002B2CF9AE}" pid="3" name="MediaServiceImageTags">
    <vt:lpwstr/>
  </property>
</Properties>
</file>