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640709-1003-44F1-946C-E79F0C51C625}" v="2" dt="2025-04-02T01:20:19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Widjaja" userId="718fb6f5-37d8-4ba7-a413-92b238ff2dfd" providerId="ADAL" clId="{79640709-1003-44F1-946C-E79F0C51C625}"/>
    <pc:docChg chg="modSld">
      <pc:chgData name="Claudia Widjaja" userId="718fb6f5-37d8-4ba7-a413-92b238ff2dfd" providerId="ADAL" clId="{79640709-1003-44F1-946C-E79F0C51C625}" dt="2025-04-02T01:20:19.195" v="1"/>
      <pc:docMkLst>
        <pc:docMk/>
      </pc:docMkLst>
      <pc:sldChg chg="setBg">
        <pc:chgData name="Claudia Widjaja" userId="718fb6f5-37d8-4ba7-a413-92b238ff2dfd" providerId="ADAL" clId="{79640709-1003-44F1-946C-E79F0C51C625}" dt="2025-04-02T01:20:19.195" v="1"/>
        <pc:sldMkLst>
          <pc:docMk/>
          <pc:sldMk cId="187697426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19ABA-9226-6730-217C-B50AF1CFB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9853F-7B16-2647-93D2-8D250221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7D0CB-70DD-BDFB-E325-E7E5CB354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A698C-D397-0A34-ADBC-2A00D562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F4BB-50FC-5979-68EC-ADA56601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34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F0391-BA11-FD9D-BE7B-8AA12E315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40FC1-7D0E-373A-31F8-F3F371A46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B50C-7A0B-8204-6AA6-4CB929E3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D9994-935E-F47C-6E77-541CCB89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9A797-CAD3-C6A5-6451-D13DB34F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547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A56B44-CFDF-33B5-D968-6F37E7C52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17CB2-6BBA-5849-9279-E11B1A3D7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CDF57-9B68-1B25-6454-7A24A4C2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D30FC-74D3-0817-3367-94597790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57D1E-6C7C-A075-32BB-AF4563918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66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FB3E-13F9-47F2-3293-0807BAA2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D06D4-583B-B5BD-60FD-543309F6C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2126B-0F79-10F4-27D3-36166F74A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C890A-64CC-4939-EE0E-60AEF6C6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0E8CA-89CE-F765-EED5-BD5F4162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518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AD2A-3489-2764-EDAD-5DB5A093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76E19-A34D-6647-1987-29574CF8C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F83B-79D2-0E40-2947-CCF7AF5A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3B919-294A-149F-9D09-79B2A3F5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5B63-3779-5CB6-FFDB-36DE13F8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409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CCFD-2243-B284-6A67-F4B7FA245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10B89-D1E7-5F9B-A78E-01FC51311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56AFB-91AA-8E48-A5AE-A7E4213E6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58181-6C60-E04C-7FD5-846785E5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2DD34-2D62-6D08-D62D-39A2C41A0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0AEB0-2850-7D4E-C32D-727977F3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711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09631-47F7-B7D8-FAE1-07D937A3D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B9D8D-3D5E-586D-10BE-A41505858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99C1B-C81B-70DA-E9AF-C675D1408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9989C-FFB0-5A26-48B5-DD1E059ED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9C8445-8383-91D2-BED1-B8F85D0F5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ED8BC4-C105-B7CF-07C2-3C54494D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B141E-C9AE-463C-DE45-9A5EC363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E40F74-171F-853C-B10F-61D20F0D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29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C471D-64C3-92E0-B6EF-960CE57C9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49BDC-3B18-B7A1-637A-23B3DB5E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68BCD-BE43-2FA1-162F-92CCF532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0C69B-C2FD-52D8-6613-58A43FEC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54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11C2B8-723F-E442-691A-B4CEC06F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A55F51-4FFA-4A2E-0251-5B57EDB0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DC779-0B48-2242-13A4-652ACB74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99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D7D73-FD0E-9AE7-A5A9-791F3F3EC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CF15-8BB0-648A-69B8-074D82167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37E63-131D-EB17-B579-BFC2C58A9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6CA51-FFB3-6535-6A2A-7C3E41FF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33719-4573-4F37-70B6-9067A5670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4F27F-B894-9100-7338-44321695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128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65E2E-3933-549B-7F54-EB1095E3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6FD3A7-6EC0-8ED9-61BD-BA5DF752A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C99DD-56C7-A163-6064-4A22B4AA7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3D538-6912-AC4A-1210-AC71EA0D1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AEA3B-9EF5-E0D5-AF7A-E140E520A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F9B17-3CDE-5025-1CD6-AF69CE3A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831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A1A6C-8BE6-605B-4D4D-7D94C107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591F-1155-732E-9FD7-181849AE0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9453D-5B37-E968-CE77-5160100E1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AEC1B6-2635-4369-9CBF-CC8B2E54152D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B64C8-BA9A-AED2-6144-0F460E7C5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2992D-1D66-E3EC-0E2A-45A1C79BB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6FA910-BD31-445B-8339-7318460B87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70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974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4719D8F1E6B48AF01C6E3C464902F" ma:contentTypeVersion="20" ma:contentTypeDescription="Create a new document." ma:contentTypeScope="" ma:versionID="dca76f6c0b2a86d1a4cf333579150f01">
  <xsd:schema xmlns:xsd="http://www.w3.org/2001/XMLSchema" xmlns:xs="http://www.w3.org/2001/XMLSchema" xmlns:p="http://schemas.microsoft.com/office/2006/metadata/properties" xmlns:ns2="1b3e41be-d8b2-4c2a-8965-8f484ad39dc2" xmlns:ns3="47d19ca1-2412-4be4-9cad-3017a7b92e67" targetNamespace="http://schemas.microsoft.com/office/2006/metadata/properties" ma:root="true" ma:fieldsID="14ed56ae04b851741ee5fe2db9be5662" ns2:_="" ns3:_="">
    <xsd:import namespace="1b3e41be-d8b2-4c2a-8965-8f484ad39dc2"/>
    <xsd:import namespace="47d19ca1-2412-4be4-9cad-3017a7b92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z2o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41be-d8b2-4c2a-8965-8f484ad39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z2oe" ma:index="20" nillable="true" ma:displayName="Person or Group" ma:list="UserInfo" ma:internalName="z2o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4f926e-6caa-4736-a581-99400c1fd9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9ca1-2412-4be4-9cad-3017a7b92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6d58de2-89f1-4fe0-ae9d-70e69c98718b}" ma:internalName="TaxCatchAll" ma:showField="CatchAllData" ma:web="47d19ca1-2412-4be4-9cad-3017a7b92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d19ca1-2412-4be4-9cad-3017a7b92e67" xsi:nil="true"/>
    <z2oe xmlns="1b3e41be-d8b2-4c2a-8965-8f484ad39dc2">
      <UserInfo>
        <DisplayName/>
        <AccountId xsi:nil="true"/>
        <AccountType/>
      </UserInfo>
    </z2oe>
    <lcf76f155ced4ddcb4097134ff3c332f xmlns="1b3e41be-d8b2-4c2a-8965-8f484ad39dc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A7475F-78F9-427F-9149-A23BDD5F6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3e41be-d8b2-4c2a-8965-8f484ad39dc2"/>
    <ds:schemaRef ds:uri="47d19ca1-2412-4be4-9cad-3017a7b92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F6C459-E968-4552-95BB-73A2E5E8D10A}">
  <ds:schemaRefs>
    <ds:schemaRef ds:uri="http://schemas.microsoft.com/office/2006/metadata/properties"/>
    <ds:schemaRef ds:uri="http://schemas.microsoft.com/office/infopath/2007/PartnerControls"/>
    <ds:schemaRef ds:uri="47d19ca1-2412-4be4-9cad-3017a7b92e67"/>
    <ds:schemaRef ds:uri="1b3e41be-d8b2-4c2a-8965-8f484ad39dc2"/>
  </ds:schemaRefs>
</ds:datastoreItem>
</file>

<file path=customXml/itemProps3.xml><?xml version="1.0" encoding="utf-8"?>
<ds:datastoreItem xmlns:ds="http://schemas.openxmlformats.org/officeDocument/2006/customXml" ds:itemID="{972DCF5F-DCF5-4A24-A948-E635C6A20F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 Widjaja</dc:creator>
  <cp:lastModifiedBy>Claudia Widjaja</cp:lastModifiedBy>
  <cp:revision>1</cp:revision>
  <dcterms:created xsi:type="dcterms:W3CDTF">2025-04-01T05:17:15Z</dcterms:created>
  <dcterms:modified xsi:type="dcterms:W3CDTF">2025-04-02T01:20:21Z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0x010100A874719D8F1E6B48AF01C6E3C464902F</vt:lpwstr>
  </property>
</Properties>
</file>