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E4C1E7-1FE4-47EF-821D-69F2A3A2ABFD}" v="4" dt="2026-03-05T07:12:32.0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31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a Widjaja" userId="718fb6f5-37d8-4ba7-a413-92b238ff2dfd" providerId="ADAL" clId="{EA9DABE7-9BDB-44E5-BDA7-D6D5D3F84225}"/>
    <pc:docChg chg="modSld">
      <pc:chgData name="Claudia Widjaja" userId="718fb6f5-37d8-4ba7-a413-92b238ff2dfd" providerId="ADAL" clId="{EA9DABE7-9BDB-44E5-BDA7-D6D5D3F84225}" dt="2026-03-05T07:12:32.037" v="3"/>
      <pc:docMkLst>
        <pc:docMk/>
      </pc:docMkLst>
      <pc:sldChg chg="setBg">
        <pc:chgData name="Claudia Widjaja" userId="718fb6f5-37d8-4ba7-a413-92b238ff2dfd" providerId="ADAL" clId="{EA9DABE7-9BDB-44E5-BDA7-D6D5D3F84225}" dt="2026-03-05T07:12:15.219" v="1"/>
        <pc:sldMkLst>
          <pc:docMk/>
          <pc:sldMk cId="2728008011" sldId="258"/>
        </pc:sldMkLst>
      </pc:sldChg>
      <pc:sldChg chg="setBg">
        <pc:chgData name="Claudia Widjaja" userId="718fb6f5-37d8-4ba7-a413-92b238ff2dfd" providerId="ADAL" clId="{EA9DABE7-9BDB-44E5-BDA7-D6D5D3F84225}" dt="2026-03-05T07:12:32.037" v="3"/>
        <pc:sldMkLst>
          <pc:docMk/>
          <pc:sldMk cId="2008272419" sldId="25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D295C-E40B-B08D-04B9-5F6035E290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8F81BE-80AF-5019-588F-31E1F343AA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F2326E-F806-7F6C-4FB4-BD0BA7207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15138-A644-48AC-BF48-D67276A24A80}" type="datetimeFigureOut">
              <a:rPr lang="en-AU" smtClean="0"/>
              <a:t>5/03/2026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14A09D-FE28-192D-9AD8-B52D13DEF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E41F34-1636-19E7-7303-E013B996B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C34DC-07F7-4517-AD72-DA957032F6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8016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E23DA-7DCE-B3BB-0868-DDEBEC595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6DAC40-742C-9C9D-CB55-31184A67C1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1B6D06-295E-E95D-6352-0599FF510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15138-A644-48AC-BF48-D67276A24A80}" type="datetimeFigureOut">
              <a:rPr lang="en-AU" smtClean="0"/>
              <a:t>5/03/2026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AD6C8-5462-E3FF-84F8-CD46C6D1E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8BE087-E620-128F-0E45-D7826AF3C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C34DC-07F7-4517-AD72-DA957032F6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6317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3DF045-B8E9-BDB2-CB1A-3A1599DCAA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1EB60F-A2DE-276D-869D-E4BB90882D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0F6E6D-CFBA-79B6-CA21-58E1E7EE9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15138-A644-48AC-BF48-D67276A24A80}" type="datetimeFigureOut">
              <a:rPr lang="en-AU" smtClean="0"/>
              <a:t>5/03/2026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1BAEA0-3792-B458-DDC2-4FDCFE6EA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059196-AC01-7F90-EA4B-01389FA36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C34DC-07F7-4517-AD72-DA957032F6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1752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25767-4BBC-2C37-E003-565EFF46D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FF1E2D-59F7-1DF2-07FC-72781931D0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D014E6-07AE-742F-2742-124D9F54F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15138-A644-48AC-BF48-D67276A24A80}" type="datetimeFigureOut">
              <a:rPr lang="en-AU" smtClean="0"/>
              <a:t>5/03/2026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E16A18-38D8-9EBE-F00E-04AD0B4BE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A709D5-94CE-AFDC-08FC-BD26C7264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C34DC-07F7-4517-AD72-DA957032F6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2637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F0A01-A469-2DEF-69C5-58B810DFB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5B291-1D30-E28D-02D6-08CBE964A6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54756F-B963-1862-768C-4FBC931BF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15138-A644-48AC-BF48-D67276A24A80}" type="datetimeFigureOut">
              <a:rPr lang="en-AU" smtClean="0"/>
              <a:t>5/03/2026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296575-9CDD-B259-A0E2-C08E2019C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56E596-9BC8-2EF2-6393-7797659BA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C34DC-07F7-4517-AD72-DA957032F6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711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AB6EB-59F3-EF3F-7D71-29CCFD470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529FB-026C-1330-42C8-67FBC9D0D5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0ECE7D-045E-26D1-8BD2-CC4D6AEB29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D45311-B76B-B4FD-8FB1-08550C1B6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15138-A644-48AC-BF48-D67276A24A80}" type="datetimeFigureOut">
              <a:rPr lang="en-AU" smtClean="0"/>
              <a:t>5/03/2026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2A1468-28AC-4551-116B-D9DC86B85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7FC973-9656-1A1A-8A65-C209611A7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C34DC-07F7-4517-AD72-DA957032F6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4973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A10C1-BE8F-6E62-A7F7-5C55E224F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33EEAF-26FD-C2AF-2A41-FB44D295B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18F787-5E2C-6500-9CB2-03AC0BF4B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E19DEA-4B9F-77F2-9EF9-D25EC0B9FA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9E1C2E-859B-4751-B43C-4CA12CE9A1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73CA64-2B90-5CB7-8B8B-53EB90BCC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15138-A644-48AC-BF48-D67276A24A80}" type="datetimeFigureOut">
              <a:rPr lang="en-AU" smtClean="0"/>
              <a:t>5/03/2026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E1F072-63C9-E7B0-9436-54B527FC4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BB4F5D-9BBF-D449-4995-397C7638B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C34DC-07F7-4517-AD72-DA957032F6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0258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0EC54-1137-E5B9-D0E7-8EBFE6BBC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84FB4-9EA6-2EE0-60D0-F2B645B20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15138-A644-48AC-BF48-D67276A24A80}" type="datetimeFigureOut">
              <a:rPr lang="en-AU" smtClean="0"/>
              <a:t>5/03/2026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2865F7-EC62-DDB8-BE44-1F57A87E6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1A6321-DC61-640C-47CA-181590B81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C34DC-07F7-4517-AD72-DA957032F6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8156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72E253-CA24-48DB-F922-526C65A52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15138-A644-48AC-BF48-D67276A24A80}" type="datetimeFigureOut">
              <a:rPr lang="en-AU" smtClean="0"/>
              <a:t>5/03/2026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07BD78-3374-7CEE-AE77-EC398532D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CE9B78-4D6F-90F5-949C-AA3509544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C34DC-07F7-4517-AD72-DA957032F6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792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920EA-6BCB-747B-3908-E3D41A8D7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3D2391-8101-A25E-C491-AA6BD3DF0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A19922-BC64-D869-5BC8-ADD11DFEF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DEDF93-2246-1294-929C-CCE9CA9B9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15138-A644-48AC-BF48-D67276A24A80}" type="datetimeFigureOut">
              <a:rPr lang="en-AU" smtClean="0"/>
              <a:t>5/03/2026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298D34-06C9-23DB-6A00-EA888D8AD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AABC57-B4AD-307B-69F8-BB52A531B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C34DC-07F7-4517-AD72-DA957032F6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9383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F72AF-16E1-9218-5415-201E7F814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6A68A4-6A4B-7455-4541-ED28218783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AEC7DC-9AA0-D36F-5917-5A9B086E34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5A130F-0F14-CD36-C276-91FDAAFAA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15138-A644-48AC-BF48-D67276A24A80}" type="datetimeFigureOut">
              <a:rPr lang="en-AU" smtClean="0"/>
              <a:t>5/03/2026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1FD0CE-E0CA-7290-D26F-10A6DFA68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50FD38-61DF-3BAD-A19A-5B142542E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C34DC-07F7-4517-AD72-DA957032F6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1633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D9157B-2188-95C6-1960-83344639F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FE120F-C67D-EC77-B6F2-8EEC5BAC43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D3A707-631B-C329-7D45-3AAB2EC879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115138-A644-48AC-BF48-D67276A24A80}" type="datetimeFigureOut">
              <a:rPr lang="en-AU" smtClean="0"/>
              <a:t>5/03/2026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01375-058C-76C1-25E8-9CB090EEF5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7EF26C-C08A-0698-72CD-969A57DF51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1C34DC-07F7-4517-AD72-DA957032F6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984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964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4906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008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8272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7d19ca1-2412-4be4-9cad-3017a7b92e67" xsi:nil="true"/>
    <z2oe xmlns="1b3e41be-d8b2-4c2a-8965-8f484ad39dc2">
      <UserInfo>
        <DisplayName/>
        <AccountId xsi:nil="true"/>
        <AccountType/>
      </UserInfo>
    </z2oe>
    <lcf76f155ced4ddcb4097134ff3c332f xmlns="1b3e41be-d8b2-4c2a-8965-8f484ad39dc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74719D8F1E6B48AF01C6E3C464902F" ma:contentTypeVersion="20" ma:contentTypeDescription="Create a new document." ma:contentTypeScope="" ma:versionID="2d52f5a070fcca8921d99e603b322fdd">
  <xsd:schema xmlns:xsd="http://www.w3.org/2001/XMLSchema" xmlns:xs="http://www.w3.org/2001/XMLSchema" xmlns:p="http://schemas.microsoft.com/office/2006/metadata/properties" xmlns:ns2="1b3e41be-d8b2-4c2a-8965-8f484ad39dc2" xmlns:ns3="47d19ca1-2412-4be4-9cad-3017a7b92e67" targetNamespace="http://schemas.microsoft.com/office/2006/metadata/properties" ma:root="true" ma:fieldsID="e8afa147eadead2510c5ab68318a4289" ns2:_="" ns3:_="">
    <xsd:import namespace="1b3e41be-d8b2-4c2a-8965-8f484ad39dc2"/>
    <xsd:import namespace="47d19ca1-2412-4be4-9cad-3017a7b92e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z2o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3e41be-d8b2-4c2a-8965-8f484ad39d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z2oe" ma:index="20" nillable="true" ma:displayName="Person or Group" ma:list="UserInfo" ma:internalName="z2o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6a4f926e-6caa-4736-a581-99400c1fd99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d19ca1-2412-4be4-9cad-3017a7b92e6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6d58de2-89f1-4fe0-ae9d-70e69c98718b}" ma:internalName="TaxCatchAll" ma:showField="CatchAllData" ma:web="47d19ca1-2412-4be4-9cad-3017a7b92e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30AAF0A-5012-498A-8727-89072179F8E6}">
  <ds:schemaRefs>
    <ds:schemaRef ds:uri="http://schemas.microsoft.com/office/2006/metadata/properties"/>
    <ds:schemaRef ds:uri="http://schemas.microsoft.com/office/infopath/2007/PartnerControls"/>
    <ds:schemaRef ds:uri="47d19ca1-2412-4be4-9cad-3017a7b92e67"/>
    <ds:schemaRef ds:uri="1b3e41be-d8b2-4c2a-8965-8f484ad39dc2"/>
  </ds:schemaRefs>
</ds:datastoreItem>
</file>

<file path=customXml/itemProps2.xml><?xml version="1.0" encoding="utf-8"?>
<ds:datastoreItem xmlns:ds="http://schemas.openxmlformats.org/officeDocument/2006/customXml" ds:itemID="{3D263072-D65B-4DF1-A85D-AFF49D40FD9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09DC61-3AF4-4A9C-AF97-42B4002817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3e41be-d8b2-4c2a-8965-8f484ad39dc2"/>
    <ds:schemaRef ds:uri="47d19ca1-2412-4be4-9cad-3017a7b92e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Claudia Widjaja</dc:creator>
  <cp:lastModifiedBy>Claudia Widjaja</cp:lastModifiedBy>
  <cp:revision>1</cp:revision>
  <dcterms:created xsi:type="dcterms:W3CDTF">2026-03-05T02:06:09Z</dcterms:created>
  <dcterms:modified xsi:type="dcterms:W3CDTF">2026-03-05T07:12:36Z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0x010100A874719D8F1E6B48AF01C6E3C464902F</vt:lpwstr>
  </property>
  <property fmtid="{D5CDD505-2E9C-101B-9397-08002B2CF9AE}" pid="3" name="MediaServiceImageTags">
    <vt:lpwstr/>
  </property>
</Properties>
</file>