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B52D6B-D5D3-4EA4-949E-C2D3F6CD243A}" v="1" dt="2023-05-22T01:55:28.8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06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Huckel" userId="b678504f-97a9-4c7d-8910-a535e2501ed0" providerId="ADAL" clId="{1EB52D6B-D5D3-4EA4-949E-C2D3F6CD243A}"/>
    <pc:docChg chg="custSel modSld">
      <pc:chgData name="Matthew Huckel" userId="b678504f-97a9-4c7d-8910-a535e2501ed0" providerId="ADAL" clId="{1EB52D6B-D5D3-4EA4-949E-C2D3F6CD243A}" dt="2023-05-22T01:55:33.836" v="3" actId="27614"/>
      <pc:docMkLst>
        <pc:docMk/>
      </pc:docMkLst>
      <pc:sldChg chg="addSp delSp modSp mod">
        <pc:chgData name="Matthew Huckel" userId="b678504f-97a9-4c7d-8910-a535e2501ed0" providerId="ADAL" clId="{1EB52D6B-D5D3-4EA4-949E-C2D3F6CD243A}" dt="2023-05-22T01:55:33.836" v="3" actId="27614"/>
        <pc:sldMkLst>
          <pc:docMk/>
          <pc:sldMk cId="3850129196" sldId="256"/>
        </pc:sldMkLst>
        <pc:picChg chg="add mod">
          <ac:chgData name="Matthew Huckel" userId="b678504f-97a9-4c7d-8910-a535e2501ed0" providerId="ADAL" clId="{1EB52D6B-D5D3-4EA4-949E-C2D3F6CD243A}" dt="2023-05-22T01:55:33.836" v="3" actId="27614"/>
          <ac:picMkLst>
            <pc:docMk/>
            <pc:sldMk cId="3850129196" sldId="256"/>
            <ac:picMk id="3" creationId="{A9EF8030-4BE0-D27D-2BCC-3921E36CE66B}"/>
          </ac:picMkLst>
        </pc:picChg>
        <pc:picChg chg="del mod">
          <ac:chgData name="Matthew Huckel" userId="b678504f-97a9-4c7d-8910-a535e2501ed0" providerId="ADAL" clId="{1EB52D6B-D5D3-4EA4-949E-C2D3F6CD243A}" dt="2023-05-22T01:55:24.241" v="1" actId="478"/>
          <ac:picMkLst>
            <pc:docMk/>
            <pc:sldMk cId="3850129196" sldId="256"/>
            <ac:picMk id="7" creationId="{E564A28E-0374-75C5-2FF7-14700EE19C9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31EC-6DBF-4374-9A15-8B99A1FBE584}" type="datetimeFigureOut">
              <a:rPr lang="en-AU" smtClean="0"/>
              <a:t>22/05/2023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B004-8570-4737-BB30-45C347A8B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868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31EC-6DBF-4374-9A15-8B99A1FBE584}" type="datetimeFigureOut">
              <a:rPr lang="en-AU" smtClean="0"/>
              <a:t>22/05/2023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B004-8570-4737-BB30-45C347A8B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6035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31EC-6DBF-4374-9A15-8B99A1FBE584}" type="datetimeFigureOut">
              <a:rPr lang="en-AU" smtClean="0"/>
              <a:t>22/05/2023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B004-8570-4737-BB30-45C347A8B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41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31EC-6DBF-4374-9A15-8B99A1FBE584}" type="datetimeFigureOut">
              <a:rPr lang="en-AU" smtClean="0"/>
              <a:t>22/05/2023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B004-8570-4737-BB30-45C347A8B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033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31EC-6DBF-4374-9A15-8B99A1FBE584}" type="datetimeFigureOut">
              <a:rPr lang="en-AU" smtClean="0"/>
              <a:t>22/05/2023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B004-8570-4737-BB30-45C347A8B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426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31EC-6DBF-4374-9A15-8B99A1FBE584}" type="datetimeFigureOut">
              <a:rPr lang="en-AU" smtClean="0"/>
              <a:t>22/05/2023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B004-8570-4737-BB30-45C347A8B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681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31EC-6DBF-4374-9A15-8B99A1FBE584}" type="datetimeFigureOut">
              <a:rPr lang="en-AU" smtClean="0"/>
              <a:t>22/05/2023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B004-8570-4737-BB30-45C347A8B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459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31EC-6DBF-4374-9A15-8B99A1FBE584}" type="datetimeFigureOut">
              <a:rPr lang="en-AU" smtClean="0"/>
              <a:t>22/05/2023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B004-8570-4737-BB30-45C347A8B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201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31EC-6DBF-4374-9A15-8B99A1FBE584}" type="datetimeFigureOut">
              <a:rPr lang="en-AU" smtClean="0"/>
              <a:t>22/05/2023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B004-8570-4737-BB30-45C347A8B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1924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31EC-6DBF-4374-9A15-8B99A1FBE584}" type="datetimeFigureOut">
              <a:rPr lang="en-AU" smtClean="0"/>
              <a:t>22/05/2023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B004-8570-4737-BB30-45C347A8B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128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31EC-6DBF-4374-9A15-8B99A1FBE584}" type="datetimeFigureOut">
              <a:rPr lang="en-AU" smtClean="0"/>
              <a:t>22/05/2023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B004-8570-4737-BB30-45C347A8B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157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C31EC-6DBF-4374-9A15-8B99A1FBE584}" type="datetimeFigureOut">
              <a:rPr lang="en-AU" smtClean="0"/>
              <a:t>22/05/2023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CB004-8570-4737-BB30-45C347A8BF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465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looking at the camera&#10;&#10;Description automatically generated with medium confidence">
            <a:extLst>
              <a:ext uri="{FF2B5EF4-FFF2-40B4-BE49-F238E27FC236}">
                <a16:creationId xmlns:a16="http://schemas.microsoft.com/office/drawing/2014/main" id="{A9EF8030-4BE0-D27D-2BCC-3921E36CE6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29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74719D8F1E6B48AF01C6E3C464902F" ma:contentTypeVersion="18" ma:contentTypeDescription="Create a new document." ma:contentTypeScope="" ma:versionID="24548221ca6796bb4bbe54e30e0cccd5">
  <xsd:schema xmlns:xsd="http://www.w3.org/2001/XMLSchema" xmlns:xs="http://www.w3.org/2001/XMLSchema" xmlns:p="http://schemas.microsoft.com/office/2006/metadata/properties" xmlns:ns2="1b3e41be-d8b2-4c2a-8965-8f484ad39dc2" xmlns:ns3="47d19ca1-2412-4be4-9cad-3017a7b92e67" targetNamespace="http://schemas.microsoft.com/office/2006/metadata/properties" ma:root="true" ma:fieldsID="e37a833983ba5569ec4781ae2bd89003" ns2:_="" ns3:_="">
    <xsd:import namespace="1b3e41be-d8b2-4c2a-8965-8f484ad39dc2"/>
    <xsd:import namespace="47d19ca1-2412-4be4-9cad-3017a7b92e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z2o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3e41be-d8b2-4c2a-8965-8f484ad39d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z2oe" ma:index="20" nillable="true" ma:displayName="Person or Group" ma:list="UserInfo" ma:internalName="z2o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a4f926e-6caa-4736-a581-99400c1fd9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19ca1-2412-4be4-9cad-3017a7b92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a6d58de2-89f1-4fe0-ae9d-70e69c98718b}" ma:internalName="TaxCatchAll" ma:showField="CatchAllData" ma:web="47d19ca1-2412-4be4-9cad-3017a7b92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7d19ca1-2412-4be4-9cad-3017a7b92e67" xsi:nil="true"/>
    <lcf76f155ced4ddcb4097134ff3c332f xmlns="1b3e41be-d8b2-4c2a-8965-8f484ad39dc2">
      <Terms xmlns="http://schemas.microsoft.com/office/infopath/2007/PartnerControls"/>
    </lcf76f155ced4ddcb4097134ff3c332f>
    <z2oe xmlns="1b3e41be-d8b2-4c2a-8965-8f484ad39dc2">
      <UserInfo>
        <DisplayName/>
        <AccountId xsi:nil="true"/>
        <AccountType/>
      </UserInfo>
    </z2oe>
  </documentManagement>
</p:properties>
</file>

<file path=customXml/itemProps1.xml><?xml version="1.0" encoding="utf-8"?>
<ds:datastoreItem xmlns:ds="http://schemas.openxmlformats.org/officeDocument/2006/customXml" ds:itemID="{DCFE7DC8-4C5A-433D-A571-2CD526BDEC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47C832-675F-4C9C-88B4-C3C8671233BE}"/>
</file>

<file path=customXml/itemProps3.xml><?xml version="1.0" encoding="utf-8"?>
<ds:datastoreItem xmlns:ds="http://schemas.openxmlformats.org/officeDocument/2006/customXml" ds:itemID="{76668032-EDE6-41FB-9140-8D6FDFAC80F1}">
  <ds:schemaRefs>
    <ds:schemaRef ds:uri="http://schemas.microsoft.com/office/2006/metadata/properties"/>
    <ds:schemaRef ds:uri="http://schemas.microsoft.com/office/infopath/2007/PartnerControls"/>
    <ds:schemaRef ds:uri="9f244664-2c09-479e-b5c8-bc18ae4a3de1"/>
    <ds:schemaRef ds:uri="39bf14b5-7100-402b-9577-40a411783e0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Huckel</dc:creator>
  <cp:lastModifiedBy>Matthew Huckel</cp:lastModifiedBy>
  <cp:revision>2</cp:revision>
  <dcterms:created xsi:type="dcterms:W3CDTF">2023-05-22T01:14:59Z</dcterms:created>
  <dcterms:modified xsi:type="dcterms:W3CDTF">2023-05-22T01:55:36Z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0x010100EDEEE2D139A37D46943DB0F3017752B2</vt:lpwstr>
  </property>
  <property fmtid="{D5CDD505-2E9C-101B-9397-08002B2CF9AE}" pid="3" name="MediaServiceImageTags">
    <vt:lpwstr/>
  </property>
</Properties>
</file>