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1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A5700-6775-EF02-2A30-624225C2D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0A9746-52ED-3ECD-4CD9-24BF3B74EC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6FB67-BAA0-E8C8-9748-38EEFED1E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D376-36BB-4C1A-9720-F21F47DEEAB3}" type="datetimeFigureOut">
              <a:rPr lang="en-AU" smtClean="0"/>
              <a:t>24/04/2024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0B206-7496-B22F-37F6-EFB37409C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0D780-9496-E258-EB95-6EC445531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0CF8-3E53-41C8-8C20-65A1B561E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104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01D38-2355-97E6-0E42-C79DE768C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C43DB-8A2F-4E4C-4CDC-A25DAE423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84047-CD43-B10C-8D80-E6C07D705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D376-36BB-4C1A-9720-F21F47DEEAB3}" type="datetimeFigureOut">
              <a:rPr lang="en-AU" smtClean="0"/>
              <a:t>24/04/2024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BA7A8-7469-663D-2B9B-D903BC35B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55595-E7F5-CC89-8019-F227E30A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0CF8-3E53-41C8-8C20-65A1B561E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248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ED4857-1083-070D-8E3D-B76A963A74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9F1B0D-18D2-6F3F-4F49-CEE2B2614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8B5BC-6897-1AE0-16C2-10AA2A50B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D376-36BB-4C1A-9720-F21F47DEEAB3}" type="datetimeFigureOut">
              <a:rPr lang="en-AU" smtClean="0"/>
              <a:t>24/04/2024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B6E9F-D0EC-1462-942B-747DCE0CF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D174D-8BE2-AC38-76F3-E27F92701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0CF8-3E53-41C8-8C20-65A1B561E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9501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E71-F72A-6698-FBD6-7720E1807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F1292-11E6-454C-DCAE-B0A6581F0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85C9E-7621-4A4B-6781-932E4801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D376-36BB-4C1A-9720-F21F47DEEAB3}" type="datetimeFigureOut">
              <a:rPr lang="en-AU" smtClean="0"/>
              <a:t>24/04/2024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11212-8F72-AC16-000D-81F5DEB6A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ED2A4-19A3-9636-F4F4-E950437E9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0CF8-3E53-41C8-8C20-65A1B561E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8847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F6966-867F-F963-6651-D1F3D7094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AA9F9-97C9-9810-6A02-A2845F9DC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C05DB-C504-00EB-0AC4-303CCF6C8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D376-36BB-4C1A-9720-F21F47DEEAB3}" type="datetimeFigureOut">
              <a:rPr lang="en-AU" smtClean="0"/>
              <a:t>24/04/2024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8BAB2-B2A2-589A-4B27-AF82DFA94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7A528-805B-3577-B8A6-74CF9339E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0CF8-3E53-41C8-8C20-65A1B561E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029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3D18-118C-898D-01EF-C95C2465A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8F57C-E108-13B3-9409-A291EBBC1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604FD-E204-075D-C4CE-90ADB6BE5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5D29DA-5570-EC02-92B7-B61B56B71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D376-36BB-4C1A-9720-F21F47DEEAB3}" type="datetimeFigureOut">
              <a:rPr lang="en-AU" smtClean="0"/>
              <a:t>24/04/2024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D25E46-3011-336E-2971-DB101B0D8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8329C-360F-A72E-CAC2-61D21E845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0CF8-3E53-41C8-8C20-65A1B561E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03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4CA0F-B447-7664-B7A4-249D6B1D6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6D890-CEDE-9B52-8935-C0228920F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DF125-48D5-942A-7117-449CDB499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9C706B-2C06-6A29-4A55-C1A4F47373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B06A73-3077-EA56-396F-41EDAE124E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CDD25D-AF57-B32C-DDC5-3F3A76E61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D376-36BB-4C1A-9720-F21F47DEEAB3}" type="datetimeFigureOut">
              <a:rPr lang="en-AU" smtClean="0"/>
              <a:t>24/04/2024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1597C2-70A1-8832-101A-6D692CFC7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32BA54-891B-21F6-236E-9B8EF518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0CF8-3E53-41C8-8C20-65A1B561E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867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028B4-0E92-E1C2-0647-7E04DE327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2C07A2-609A-F59D-30AA-D034924DD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D376-36BB-4C1A-9720-F21F47DEEAB3}" type="datetimeFigureOut">
              <a:rPr lang="en-AU" smtClean="0"/>
              <a:t>24/04/2024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33BB38-A688-8FE1-AABA-73B6A6C7D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7EDFC1-C02A-2706-750F-DEC657E7B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0CF8-3E53-41C8-8C20-65A1B561E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092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CF9748-2FC9-AD70-DF55-06DEA0FE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D376-36BB-4C1A-9720-F21F47DEEAB3}" type="datetimeFigureOut">
              <a:rPr lang="en-AU" smtClean="0"/>
              <a:t>24/04/2024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2A9940-1A5C-029F-1BCA-8EF4CA7C7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300BE-E1DB-5F6D-95F9-3863D700D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0CF8-3E53-41C8-8C20-65A1B561E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299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DB184-9CA1-23F2-C575-5BEC08454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56552-B007-FD02-3533-B00C950B0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0B77E-93AF-0B96-8539-894225578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73538-9BC5-1853-A5E6-FC11E102E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D376-36BB-4C1A-9720-F21F47DEEAB3}" type="datetimeFigureOut">
              <a:rPr lang="en-AU" smtClean="0"/>
              <a:t>24/04/2024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6AEB6-F5A9-9BB2-C6AB-62FBB2348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BEC261-5DA9-C109-A159-FD6C21716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0CF8-3E53-41C8-8C20-65A1B561E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587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7150D-93E0-A0C1-1251-FFFCF6279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604824-1ABE-459B-CAC6-3FC00954C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3C69E8-EED1-096D-E76F-BCEF8D4C6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37F3D-6AB0-D044-0B3E-7184B0E69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D376-36BB-4C1A-9720-F21F47DEEAB3}" type="datetimeFigureOut">
              <a:rPr lang="en-AU" smtClean="0"/>
              <a:t>24/04/2024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765FF-2A3A-144D-F2D9-AA308A68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CDEBB-4A66-9872-4A1C-EA78BFC91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0CF8-3E53-41C8-8C20-65A1B561E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393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F5416B-BD2F-2F41-509A-31C3BB5A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2B3BE3-1EE8-AF98-7105-F8D87EFF6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0B834-BE65-174D-1B4D-032EE2430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03D376-36BB-4C1A-9720-F21F47DEEAB3}" type="datetimeFigureOut">
              <a:rPr lang="en-AU" smtClean="0"/>
              <a:t>24/04/2024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8B05-E7BA-C91C-0331-3A6C97FE8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67C42-E7EE-CAC8-867D-73F602537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770CF8-3E53-41C8-8C20-65A1B561E9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931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5081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74719D8F1E6B48AF01C6E3C464902F" ma:contentTypeVersion="19" ma:contentTypeDescription="Create a new document." ma:contentTypeScope="" ma:versionID="d79c8b43f25a38deb3877c5aaab6966e">
  <xsd:schema xmlns:xsd="http://www.w3.org/2001/XMLSchema" xmlns:xs="http://www.w3.org/2001/XMLSchema" xmlns:p="http://schemas.microsoft.com/office/2006/metadata/properties" xmlns:ns2="1b3e41be-d8b2-4c2a-8965-8f484ad39dc2" xmlns:ns3="47d19ca1-2412-4be4-9cad-3017a7b92e67" targetNamespace="http://schemas.microsoft.com/office/2006/metadata/properties" ma:root="true" ma:fieldsID="f978f10d079b76712f35491546e9a47c" ns2:_="" ns3:_="">
    <xsd:import namespace="1b3e41be-d8b2-4c2a-8965-8f484ad39dc2"/>
    <xsd:import namespace="47d19ca1-2412-4be4-9cad-3017a7b92e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z2o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3e41be-d8b2-4c2a-8965-8f484ad39d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z2oe" ma:index="20" nillable="true" ma:displayName="Person or Group" ma:list="UserInfo" ma:internalName="z2o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a4f926e-6caa-4736-a581-99400c1fd9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19ca1-2412-4be4-9cad-3017a7b92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a6d58de2-89f1-4fe0-ae9d-70e69c98718b}" ma:internalName="TaxCatchAll" ma:showField="CatchAllData" ma:web="47d19ca1-2412-4be4-9cad-3017a7b92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7d19ca1-2412-4be4-9cad-3017a7b92e67" xsi:nil="true"/>
    <z2oe xmlns="1b3e41be-d8b2-4c2a-8965-8f484ad39dc2">
      <UserInfo>
        <DisplayName/>
        <AccountId xsi:nil="true"/>
        <AccountType/>
      </UserInfo>
    </z2oe>
    <lcf76f155ced4ddcb4097134ff3c332f xmlns="1b3e41be-d8b2-4c2a-8965-8f484ad39dc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97480A1-E679-43A7-A6BE-C95068E142F1}"/>
</file>

<file path=customXml/itemProps2.xml><?xml version="1.0" encoding="utf-8"?>
<ds:datastoreItem xmlns:ds="http://schemas.openxmlformats.org/officeDocument/2006/customXml" ds:itemID="{A95E93B0-9CB0-403A-B1D8-0EB412D6A6E4}"/>
</file>

<file path=customXml/itemProps3.xml><?xml version="1.0" encoding="utf-8"?>
<ds:datastoreItem xmlns:ds="http://schemas.openxmlformats.org/officeDocument/2006/customXml" ds:itemID="{FFFEFF89-4183-485E-94AD-B01A655025E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Widjaja</dc:creator>
  <cp:lastModifiedBy>Claudia Widjaja</cp:lastModifiedBy>
  <cp:revision>1</cp:revision>
  <dcterms:created xsi:type="dcterms:W3CDTF">2024-04-24T03:52:54Z</dcterms:created>
  <dcterms:modified xsi:type="dcterms:W3CDTF">2024-04-24T03:53:28Z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0x010100A874719D8F1E6B48AF01C6E3C464902F</vt:lpwstr>
  </property>
</Properties>
</file>