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03" d="100"/>
          <a:sy n="103" d="100"/>
        </p:scale>
        <p:origin x="138" y="3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EFE195-C9E7-6FC5-5AE4-2890E7A3501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B7C9EF2-F8CB-7E5E-D618-76145E884CB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E2F29D4-65A9-B033-8C73-C0913FC7EC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B7B062-75BC-426B-A422-8A098EF85892}" type="datetimeFigureOut">
              <a:rPr lang="en-AU" smtClean="0"/>
              <a:t>23/01/2023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87E43EA-BE28-D261-E692-9BBFB4CDB8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4E2FCE1-ABA6-A8A4-1992-BDA82AE31B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A2BD39-DF0D-498A-BEC4-928E4907D204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5096685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114FD6-8838-6A3C-0E33-34769BFB8B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64B9B0D-568D-40D4-DF8B-440D0BBF2CA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1CB8B09-5ED2-4B5D-524F-1DC88FB615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B7B062-75BC-426B-A422-8A098EF85892}" type="datetimeFigureOut">
              <a:rPr lang="en-AU" smtClean="0"/>
              <a:t>23/01/2023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71875BC-CE06-7E41-1C9B-C83ED476F9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1FBFB0-051F-4F81-E157-29892ED864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A2BD39-DF0D-498A-BEC4-928E4907D204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6227522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0DB2BAA-AEC9-8B3D-BC9A-BA82938C4C7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A4E70B7-4A0E-BFF4-ED29-ADC55CEA92D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3D6A6D-23E4-6366-83B7-6CC26E8DFD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B7B062-75BC-426B-A422-8A098EF85892}" type="datetimeFigureOut">
              <a:rPr lang="en-AU" smtClean="0"/>
              <a:t>23/01/2023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83F0E25-D442-3EF1-3EB8-598E7C97D5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71F0CCB-AE13-C21F-3818-67EE7A83E6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A2BD39-DF0D-498A-BEC4-928E4907D204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2940705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41135B-532B-DD3F-D760-587420A54E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CB6E867-397D-4B3B-2AAB-58858829857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FC7995A-79D5-BA34-274F-7F3CBC4EFA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B7B062-75BC-426B-A422-8A098EF85892}" type="datetimeFigureOut">
              <a:rPr lang="en-AU" smtClean="0"/>
              <a:t>23/01/2023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BEA44AA-DFC5-7C62-2B9C-E39161671B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993C6B5-E761-251F-71B3-167C20E153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A2BD39-DF0D-498A-BEC4-928E4907D204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8179058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2112C9-E516-0260-8B94-7FA22D80DA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D5D2218-E5D1-F8A0-2FDB-7FE4D46096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D77C02D-0477-E514-4C1F-7C06266B74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B7B062-75BC-426B-A422-8A098EF85892}" type="datetimeFigureOut">
              <a:rPr lang="en-AU" smtClean="0"/>
              <a:t>23/01/2023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FB684EF-7D5F-C135-0B35-A7FAB62EC5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C7DD68D-57B8-4F26-EF42-E3AD811996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A2BD39-DF0D-498A-BEC4-928E4907D204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5678636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C4EB67-BC37-F99A-10B1-33468388B5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0F45B6-B11D-7C1C-B305-FFE45C6304B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0504A4E-1243-B9B0-3806-78528FB18F1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1170FCA-C134-4A6E-BF0E-E62161F778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B7B062-75BC-426B-A422-8A098EF85892}" type="datetimeFigureOut">
              <a:rPr lang="en-AU" smtClean="0"/>
              <a:t>23/01/2023</a:t>
            </a:fld>
            <a:endParaRPr lang="en-A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F951E84-8074-35FE-6095-2D8B8788CA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897BE70-4334-E6AE-6FB1-C2665B261D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A2BD39-DF0D-498A-BEC4-928E4907D204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1114781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6D4203-AAF4-1D17-E156-62807C9ADD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A42AF50-36D6-2EEC-2411-3F58CED60A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D41398E-91BA-4CBA-2859-AB4AAC4B89A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DDB9E81-DE3F-3450-7618-A3E72751D9D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AA71307-B840-C770-6375-DF9C823650E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A7B341E-0936-5EC6-27EB-326B7C3D8F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B7B062-75BC-426B-A422-8A098EF85892}" type="datetimeFigureOut">
              <a:rPr lang="en-AU" smtClean="0"/>
              <a:t>23/01/2023</a:t>
            </a:fld>
            <a:endParaRPr lang="en-AU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8FF464E-5CC1-A067-6119-90E5952021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6B7FB79-7D43-E214-48C1-6613867B9D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A2BD39-DF0D-498A-BEC4-928E4907D204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6602193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0E9B07-9F00-CC42-8CBD-4EF76A926F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9CD7E62-EC60-75A1-4C48-85490CB551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B7B062-75BC-426B-A422-8A098EF85892}" type="datetimeFigureOut">
              <a:rPr lang="en-AU" smtClean="0"/>
              <a:t>23/01/2023</a:t>
            </a:fld>
            <a:endParaRPr lang="en-AU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46444CB-AC8F-4B73-070D-CF722220F9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FE6DAF5-C4C7-A509-4B80-CC65D1C0B7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A2BD39-DF0D-498A-BEC4-928E4907D204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9470625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3BFD5F6-2553-BB7D-B68A-DCD410B63B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B7B062-75BC-426B-A422-8A098EF85892}" type="datetimeFigureOut">
              <a:rPr lang="en-AU" smtClean="0"/>
              <a:t>23/01/2023</a:t>
            </a:fld>
            <a:endParaRPr lang="en-AU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82AF0D9-7206-6856-F86D-1052329823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BC5E77B-C144-AC9E-9A18-A47F5873B5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A2BD39-DF0D-498A-BEC4-928E4907D204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3141421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480149-DF65-09F2-E409-1871EDC166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4C5C0B-44CA-A245-0848-B60C357319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73E1434-5DAE-29B6-F864-E25FE1913A3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D48157F-84D5-1684-1DC7-E53996412D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B7B062-75BC-426B-A422-8A098EF85892}" type="datetimeFigureOut">
              <a:rPr lang="en-AU" smtClean="0"/>
              <a:t>23/01/2023</a:t>
            </a:fld>
            <a:endParaRPr lang="en-A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4298D6-AD7D-4757-198C-F19FBF2219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DE38FEC-CD37-CAE8-8E6D-4D3A60F5D2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A2BD39-DF0D-498A-BEC4-928E4907D204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2980297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8EF8D1-70B6-FDB1-CA09-1F403A2E4C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74CF6B8-B52C-E7E7-DE9A-0216033B591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AU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B3B94D0-4DD5-3D3B-1555-54135CDEF65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6B8315E-D7A4-375A-E23D-35F1FFCF79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B7B062-75BC-426B-A422-8A098EF85892}" type="datetimeFigureOut">
              <a:rPr lang="en-AU" smtClean="0"/>
              <a:t>23/01/2023</a:t>
            </a:fld>
            <a:endParaRPr lang="en-A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9EE2BDF-69CD-4DB2-F3ED-E1F6F85CBD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24E94C5-6AE8-2090-330B-C8E32B7E2A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A2BD39-DF0D-498A-BEC4-928E4907D204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2839229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79B4CF8-11C6-0918-912B-43496950B8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8ED385E-8045-4DC6-2C67-48AE1724678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2893890-9276-09C7-3B57-53735419295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B7B062-75BC-426B-A422-8A098EF85892}" type="datetimeFigureOut">
              <a:rPr lang="en-AU" smtClean="0"/>
              <a:t>23/01/2023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6CACCB2-0CB0-C61E-856D-664847781CD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C167E38-ACFC-94B6-2177-1A6665AE1B3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A2BD39-DF0D-498A-BEC4-928E4907D204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8353014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993340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386260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3738477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Widescreen</PresentationFormat>
  <Paragraphs>0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7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Claudia Widjaja</dc:creator>
  <cp:lastModifiedBy>Claudia Widjaja</cp:lastModifiedBy>
  <cp:revision>1</cp:revision>
  <dcterms:created xsi:type="dcterms:W3CDTF">2023-01-23T05:23:47Z</dcterms:created>
  <dcterms:modified xsi:type="dcterms:W3CDTF">2023-01-23T05:24:24Z</dcterms:modified>
</cp:coreProperties>
</file>