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FE195-C9E7-6FC5-5AE4-2890E7A35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C9EF2-F8CB-7E5E-D618-76145E884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F29D4-65A9-B033-8C73-C0913FC7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B062-75BC-426B-A422-8A098EF85892}" type="datetimeFigureOut">
              <a:rPr lang="en-AU" smtClean="0"/>
              <a:t>23/01/2023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43EA-BE28-D261-E692-9BBFB4CD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2FCE1-ABA6-A8A4-1992-BDA82AE3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D39-DF0D-498A-BEC4-928E4907D2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966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4FD6-8838-6A3C-0E33-34769BFB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B9B0D-568D-40D4-DF8B-440D0BBF2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B8B09-5ED2-4B5D-524F-1DC88FB6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B062-75BC-426B-A422-8A098EF85892}" type="datetimeFigureOut">
              <a:rPr lang="en-AU" smtClean="0"/>
              <a:t>23/01/2023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875BC-CE06-7E41-1C9B-C83ED476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FBFB0-051F-4F81-E157-29892ED8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D39-DF0D-498A-BEC4-928E4907D2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275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DB2BAA-AEC9-8B3D-BC9A-BA82938C4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E70B7-4A0E-BFF4-ED29-ADC55CEA9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D6A6D-23E4-6366-83B7-6CC26E8D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B062-75BC-426B-A422-8A098EF85892}" type="datetimeFigureOut">
              <a:rPr lang="en-AU" smtClean="0"/>
              <a:t>23/01/2023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F0E25-D442-3EF1-3EB8-598E7C97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F0CCB-AE13-C21F-3818-67EE7A83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D39-DF0D-498A-BEC4-928E4907D2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07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135B-532B-DD3F-D760-587420A5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6E867-397D-4B3B-2AAB-58858829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7995A-79D5-BA34-274F-7F3CBC4E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B062-75BC-426B-A422-8A098EF85892}" type="datetimeFigureOut">
              <a:rPr lang="en-AU" smtClean="0"/>
              <a:t>23/01/2023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A44AA-DFC5-7C62-2B9C-E3916167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3C6B5-E761-251F-71B3-167C20E1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D39-DF0D-498A-BEC4-928E4907D2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90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112C9-E516-0260-8B94-7FA22D80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D2218-E5D1-F8A0-2FDB-7FE4D4609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7C02D-0477-E514-4C1F-7C06266B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B062-75BC-426B-A422-8A098EF85892}" type="datetimeFigureOut">
              <a:rPr lang="en-AU" smtClean="0"/>
              <a:t>23/01/2023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684EF-7D5F-C135-0B35-A7FAB62E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DD68D-57B8-4F26-EF42-E3AD8119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D39-DF0D-498A-BEC4-928E4907D2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86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EB67-BC37-F99A-10B1-33468388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F45B6-B11D-7C1C-B305-FFE45C630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04A4E-1243-B9B0-3806-78528FB18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70FCA-C134-4A6E-BF0E-E62161F7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B062-75BC-426B-A422-8A098EF85892}" type="datetimeFigureOut">
              <a:rPr lang="en-AU" smtClean="0"/>
              <a:t>23/01/2023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51E84-8074-35FE-6095-2D8B8788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7BE70-4334-E6AE-6FB1-C2665B26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D39-DF0D-498A-BEC4-928E4907D2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47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4203-AAF4-1D17-E156-62807C9AD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2AF50-36D6-2EEC-2411-3F58CED60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1398E-91BA-4CBA-2859-AB4AAC4B8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B9E81-DE3F-3450-7618-A3E72751D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71307-B840-C770-6375-DF9C82365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7B341E-0936-5EC6-27EB-326B7C3D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B062-75BC-426B-A422-8A098EF85892}" type="datetimeFigureOut">
              <a:rPr lang="en-AU" smtClean="0"/>
              <a:t>23/01/2023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FF464E-5CC1-A067-6119-90E59520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7FB79-7D43-E214-48C1-6613867B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D39-DF0D-498A-BEC4-928E4907D2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21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9B07-9F00-CC42-8CBD-4EF76A92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D7E62-EC60-75A1-4C48-85490CB5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B062-75BC-426B-A422-8A098EF85892}" type="datetimeFigureOut">
              <a:rPr lang="en-AU" smtClean="0"/>
              <a:t>23/01/2023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444CB-AC8F-4B73-070D-CF722220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6DAF5-C4C7-A509-4B80-CC65D1C0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D39-DF0D-498A-BEC4-928E4907D2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706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FD5F6-2553-BB7D-B68A-DCD410B63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B062-75BC-426B-A422-8A098EF85892}" type="datetimeFigureOut">
              <a:rPr lang="en-AU" smtClean="0"/>
              <a:t>23/01/2023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2AF0D9-7206-6856-F86D-10523298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5E77B-C144-AC9E-9A18-A47F5873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D39-DF0D-498A-BEC4-928E4907D2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414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0149-DF65-09F2-E409-1871EDC1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5C0B-44CA-A245-0848-B60C35731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E1434-5DAE-29B6-F864-E25FE1913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8157F-84D5-1684-1DC7-E5399641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B062-75BC-426B-A422-8A098EF85892}" type="datetimeFigureOut">
              <a:rPr lang="en-AU" smtClean="0"/>
              <a:t>23/01/2023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298D6-AD7D-4757-198C-F19FBF22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38FEC-CD37-CAE8-8E6D-4D3A60F5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D39-DF0D-498A-BEC4-928E4907D2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802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F8D1-70B6-FDB1-CA09-1F403A2E4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CF6B8-B52C-E7E7-DE9A-0216033B5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B94D0-4DD5-3D3B-1555-54135CDEF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8315E-D7A4-375A-E23D-35F1FFCF7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B062-75BC-426B-A422-8A098EF85892}" type="datetimeFigureOut">
              <a:rPr lang="en-AU" smtClean="0"/>
              <a:t>23/01/2023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E2BDF-69CD-4DB2-F3ED-E1F6F85C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E94C5-6AE8-2090-330B-C8E32B7E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D39-DF0D-498A-BEC4-928E4907D2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92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B4CF8-11C6-0918-912B-43496950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D385E-8045-4DC6-2C67-48AE17246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93890-9276-09C7-3B57-537354192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7B062-75BC-426B-A422-8A098EF85892}" type="datetimeFigureOut">
              <a:rPr lang="en-AU" smtClean="0"/>
              <a:t>23/01/2023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ACCB2-0CB0-C61E-856D-664847781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67E38-ACFC-94B6-2177-1A6665AE1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BD39-DF0D-498A-BEC4-928E4907D2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530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33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62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38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Widjaja</dc:creator>
  <cp:lastModifiedBy>Claudia Widjaja</cp:lastModifiedBy>
  <cp:revision>1</cp:revision>
  <dcterms:created xsi:type="dcterms:W3CDTF">2023-01-23T05:23:47Z</dcterms:created>
  <dcterms:modified xsi:type="dcterms:W3CDTF">2023-01-23T05:24:24Z</dcterms:modified>
</cp:coreProperties>
</file>