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7" r:id="rId5"/>
    <p:sldId id="258" r:id="rId6"/>
    <p:sldId id="260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Huckel" userId="b678504f-97a9-4c7d-8910-a535e2501ed0" providerId="ADAL" clId="{05771216-7854-4B67-BCB9-2B396538C17B}"/>
    <pc:docChg chg="delSld">
      <pc:chgData name="Matthew Huckel" userId="b678504f-97a9-4c7d-8910-a535e2501ed0" providerId="ADAL" clId="{05771216-7854-4B67-BCB9-2B396538C17B}" dt="2023-09-27T01:53:17.005" v="0" actId="47"/>
      <pc:docMkLst>
        <pc:docMk/>
      </pc:docMkLst>
      <pc:sldChg chg="del">
        <pc:chgData name="Matthew Huckel" userId="b678504f-97a9-4c7d-8910-a535e2501ed0" providerId="ADAL" clId="{05771216-7854-4B67-BCB9-2B396538C17B}" dt="2023-09-27T01:53:17.005" v="0" actId="47"/>
        <pc:sldMkLst>
          <pc:docMk/>
          <pc:sldMk cId="357929584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DC39E-E1BE-63BB-C74C-8BF6F63F6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2705A-46C4-C32C-2838-62B27E4E3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E8799-A48E-ECD5-49F7-B63517842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4D2B0-E2E4-1B9F-8A05-3F7C239E0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C5D88-F2B6-4BDF-1BF8-3BEF13C68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599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D63D7-9D2E-59C1-038B-AC10F49EE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F1E4FC-198B-4163-77F4-FB78F1A9B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7755C-2892-D06B-CE4E-7E69BB95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98341-49F7-7C33-3F25-C45A78B20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6347D-E484-B635-93EA-B7FAB3FD4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2082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59BBE9-9144-B233-95AF-8B1F185DC2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95148A-9246-67AE-0D21-3716A0D5D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12468-F227-A43C-2244-A8B358653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D9079-36D0-8CD2-5E9C-BC82FF2C9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4A7A0-B924-EAB9-2D56-6252E63E9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319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F90CF-ABF8-CE05-AE1D-229076764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1E3D1-48F4-2D45-40D6-AB8FF416E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95377-668A-58B9-81AC-A00C14AC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D8386-E1E3-B650-F1E6-BB1EDE8EE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DBA67-A6B6-2715-FF32-36B2357ED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014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0EA68-5A07-2BE3-24B2-27F0B98F6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8A5E7-2297-E326-C5E7-7F91DD968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7D70A-A5B2-A327-9653-87FA12FC2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CB8F5-8AF7-D936-F0D5-A4849189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81EFD-204B-68D9-2D67-BE52874A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249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BFBDC-CD6F-F750-A93E-10A2F1530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79FD2-B479-D8C5-D83B-DBD91801C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072F19-C346-85D0-E944-776A27A8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B2DAD-A78D-A3D9-B7EC-41FA11001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D71A5-8711-9689-3512-030DD5359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53345-0DB2-AA97-59CE-D0CFCF4D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916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AD1A-A00B-B1E4-9A8B-849C6F75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D9950-B6C9-0828-572D-DD22CBAAF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2A8F3-8C4A-34AA-B267-FD174A0E2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404AB7-BEB2-1F1E-6192-B7DBA0D925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A59C40-ABB9-18B9-BD28-165D11A8E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6FE8E1-FC27-4CB1-7DB3-43B454E4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BD4AE-D14A-3B4F-6956-B09A47C2D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D9B678-ACE7-6E98-714B-E2ACF7B2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50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E9F3C-06BF-032C-2DF5-609E80774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D2186F-C707-8DCD-F39B-43DB8981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94C2F-2C27-D146-9EAF-20E279987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32DD5E-BBFF-5F4C-3C7B-EAE4917B8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216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453F13-9BC7-9DA5-302E-C0753700D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10F5EB-39CB-A7C0-1F2E-6A16C6944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E95875-B649-9AE2-0BE3-8686F7A29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812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6CEF5-620E-B915-3D2C-F3E84084A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D7DC5-E315-FF88-9B4D-1F9ADDA2C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ED21A-C0DB-930E-B20A-85514A2E1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D36920-397A-E8CF-DFD9-F8A0E6F4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25682-6247-B6BC-29E3-EFAABFA2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99FAA-4DF0-FF04-C312-EF5484B7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121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0FBF5-064D-4D3F-6CFC-5F2F647BF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EF434E-50E3-DFE8-9E95-53E87CC334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E077E-26EB-EA86-8F5B-0528AC47A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F2534-B8C3-F826-C973-2F3283DA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158B4-2523-AC23-8D48-C0594224B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5EA41-B0B0-DE35-F50C-D01860B7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849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BC0D7B-7C81-C294-882B-C170E9EA1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5D6B4-6541-DCB0-7E16-7AA67D797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A5531-6788-FD17-FC8A-35E71C6292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7283B-60A1-4B5D-A1ED-33AFCC86767D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FA96D-65CF-DEDE-C13C-6CCFBF833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2215F-19BF-6566-DFC1-CDD858BF2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E03FD-6135-43CD-9242-C2455C10A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321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68551326?app_id=122963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children sitting on the ground&#10;&#10;Description automatically generated">
            <a:extLst>
              <a:ext uri="{FF2B5EF4-FFF2-40B4-BE49-F238E27FC236}">
                <a16:creationId xmlns:a16="http://schemas.microsoft.com/office/drawing/2014/main" id="{E3CEBE4A-86E8-B25B-02F7-F8CEC19CD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19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571001C-7E48-94A9-B835-42EA54E64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1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children in school uniforms&#10;&#10;Description automatically generated">
            <a:extLst>
              <a:ext uri="{FF2B5EF4-FFF2-40B4-BE49-F238E27FC236}">
                <a16:creationId xmlns:a16="http://schemas.microsoft.com/office/drawing/2014/main" id="{EC917579-6A87-6207-2ECC-FCBA17F17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Online Media 1" title="Hunger Crisis Report Back - Thank You">
            <a:hlinkClick r:id="" action="ppaction://media"/>
            <a:extLst>
              <a:ext uri="{FF2B5EF4-FFF2-40B4-BE49-F238E27FC236}">
                <a16:creationId xmlns:a16="http://schemas.microsoft.com/office/drawing/2014/main" id="{2AE800C0-7914-6199-DDB4-FD7D676C1C8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93640" y="532737"/>
            <a:ext cx="8604719" cy="484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32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pink bowl&#10;&#10;Description automatically generated">
            <a:extLst>
              <a:ext uri="{FF2B5EF4-FFF2-40B4-BE49-F238E27FC236}">
                <a16:creationId xmlns:a16="http://schemas.microsoft.com/office/drawing/2014/main" id="{7820B59B-EC5F-69B7-A93A-BA641934C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0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children eating food&#10;&#10;Description automatically generated">
            <a:extLst>
              <a:ext uri="{FF2B5EF4-FFF2-40B4-BE49-F238E27FC236}">
                <a16:creationId xmlns:a16="http://schemas.microsoft.com/office/drawing/2014/main" id="{9108E6A4-D352-F9F3-14EC-5F4C920F0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1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EEE2D139A37D46943DB0F3017752B2" ma:contentTypeVersion="19" ma:contentTypeDescription="Create a new document." ma:contentTypeScope="" ma:versionID="00babd81cbd4fc4e7f24a2b15e8e46e3">
  <xsd:schema xmlns:xsd="http://www.w3.org/2001/XMLSchema" xmlns:xs="http://www.w3.org/2001/XMLSchema" xmlns:p="http://schemas.microsoft.com/office/2006/metadata/properties" xmlns:ns2="39bf14b5-7100-402b-9577-40a411783e04" xmlns:ns3="9f244664-2c09-479e-b5c8-bc18ae4a3de1" targetNamespace="http://schemas.microsoft.com/office/2006/metadata/properties" ma:root="true" ma:fieldsID="355ec72e1b0a6f7d0e413a95c719d428" ns2:_="" ns3:_="">
    <xsd:import namespace="39bf14b5-7100-402b-9577-40a411783e04"/>
    <xsd:import namespace="9f244664-2c09-479e-b5c8-bc18ae4a3d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f14b5-7100-402b-9577-40a411783e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244664-2c09-479e-b5c8-bc18ae4a3de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a4151a8-71eb-4298-ac04-37bea76798bb}" ma:internalName="TaxCatchAll" ma:showField="CatchAllData" ma:web="9f244664-2c09-479e-b5c8-bc18ae4a3d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9bf14b5-7100-402b-9577-40a411783e04">
      <Terms xmlns="http://schemas.microsoft.com/office/infopath/2007/PartnerControls"/>
    </lcf76f155ced4ddcb4097134ff3c332f>
    <TaxCatchAll xmlns="9f244664-2c09-479e-b5c8-bc18ae4a3de1" xsi:nil="true"/>
  </documentManagement>
</p:properties>
</file>

<file path=customXml/itemProps1.xml><?xml version="1.0" encoding="utf-8"?>
<ds:datastoreItem xmlns:ds="http://schemas.openxmlformats.org/officeDocument/2006/customXml" ds:itemID="{1D454A6A-5688-4D9A-9307-A4EA31203C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E918A1-F2DA-4032-ACBF-A873E41AF4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bf14b5-7100-402b-9577-40a411783e04"/>
    <ds:schemaRef ds:uri="9f244664-2c09-479e-b5c8-bc18ae4a3d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0762BD-6DF6-4A99-92EB-3312CB59E6FD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Huckel</dc:creator>
  <cp:lastModifiedBy>Matthew Huckel</cp:lastModifiedBy>
  <cp:revision>5</cp:revision>
  <dcterms:created xsi:type="dcterms:W3CDTF">2023-09-07T06:24:27Z</dcterms:created>
  <dcterms:modified xsi:type="dcterms:W3CDTF">2023-09-27T01:53:19Z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0x010100EDEEE2D139A37D46943DB0F3017752B2</vt:lpwstr>
  </property>
</Properties>
</file>