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8AFC7-4A95-49F8-A657-38F46B97A42F}" v="1" dt="2023-09-27T01:55:31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120" d="100"/>
          <a:sy n="120" d="100"/>
        </p:scale>
        <p:origin x="1632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uckel" userId="b678504f-97a9-4c7d-8910-a535e2501ed0" providerId="ADAL" clId="{FA48AFC7-4A95-49F8-A657-38F46B97A42F}"/>
    <pc:docChg chg="custSel modSld">
      <pc:chgData name="Matthew Huckel" userId="b678504f-97a9-4c7d-8910-a535e2501ed0" providerId="ADAL" clId="{FA48AFC7-4A95-49F8-A657-38F46B97A42F}" dt="2023-09-27T01:55:31.335" v="1"/>
      <pc:docMkLst>
        <pc:docMk/>
      </pc:docMkLst>
      <pc:sldChg chg="addSp delSp modSp mod">
        <pc:chgData name="Matthew Huckel" userId="b678504f-97a9-4c7d-8910-a535e2501ed0" providerId="ADAL" clId="{FA48AFC7-4A95-49F8-A657-38F46B97A42F}" dt="2023-09-27T01:55:31.335" v="1"/>
        <pc:sldMkLst>
          <pc:docMk/>
          <pc:sldMk cId="4084980728" sldId="261"/>
        </pc:sldMkLst>
        <pc:picChg chg="del">
          <ac:chgData name="Matthew Huckel" userId="b678504f-97a9-4c7d-8910-a535e2501ed0" providerId="ADAL" clId="{FA48AFC7-4A95-49F8-A657-38F46B97A42F}" dt="2023-09-27T01:55:27.916" v="0" actId="478"/>
          <ac:picMkLst>
            <pc:docMk/>
            <pc:sldMk cId="4084980728" sldId="261"/>
            <ac:picMk id="7" creationId="{7827E08B-F2A8-5452-D655-542096E86F96}"/>
          </ac:picMkLst>
        </pc:picChg>
        <pc:picChg chg="add mod">
          <ac:chgData name="Matthew Huckel" userId="b678504f-97a9-4c7d-8910-a535e2501ed0" providerId="ADAL" clId="{FA48AFC7-4A95-49F8-A657-38F46B97A42F}" dt="2023-09-27T01:55:31.335" v="1"/>
          <ac:picMkLst>
            <pc:docMk/>
            <pc:sldMk cId="4084980728" sldId="261"/>
            <ac:picMk id="9" creationId="{EA50DF3D-D5E6-3242-103F-38CEE56B7C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C39E-E1BE-63BB-C74C-8BF6F63F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2705A-46C4-C32C-2838-62B27E4E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8799-A48E-ECD5-49F7-B635178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D2B0-E2E4-1B9F-8A05-3F7C239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5D88-F2B6-4BDF-1BF8-3BEF13C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63D7-9D2E-59C1-038B-AC10F49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E4FC-198B-4163-77F4-FB78F1A9B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755C-2892-D06B-CE4E-7E69BB95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341-49F7-7C33-3F25-C45A78B2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347D-E484-B635-93EA-B7FAB3F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BBE9-9144-B233-95AF-8B1F185D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148A-9246-67AE-0D21-3716A0D5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68-F227-A43C-2244-A8B35865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9079-36D0-8CD2-5E9C-BC82FF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7A0-B924-EAB9-2D56-6252E63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CF-ABF8-CE05-AE1D-22907676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E3D1-48F4-2D45-40D6-AB8FF416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5377-668A-58B9-81AC-A00C14A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8386-E1E3-B650-F1E6-BB1EDE8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BA67-A6B6-2715-FF32-36B2357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EA68-5A07-2BE3-24B2-27F0B98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A5E7-2297-E326-C5E7-7F91DD96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D70A-A5B2-A327-9653-87FA12F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B8F5-8AF7-D936-F0D5-A484918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1EFD-204B-68D9-2D67-BE52874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9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BDC-CD6F-F750-A93E-10A2F15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9FD2-B479-D8C5-D83B-DBD91801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2F19-C346-85D0-E944-776A27A8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2DAD-A78D-A3D9-B7EC-41FA110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71A5-8711-9689-3512-030DD53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3345-0DB2-AA97-59CE-D0CFCF4D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AD1A-A00B-B1E4-9A8B-849C6F7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9950-B6C9-0828-572D-DD22CBAA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A8F3-8C4A-34AA-B267-FD174A0E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04AB7-BEB2-1F1E-6192-B7DBA0D9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9C40-ABB9-18B9-BD28-165D11A8E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FE8E1-FC27-4CB1-7DB3-43B454E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BD4AE-D14A-3B4F-6956-B09A47C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B678-ACE7-6E98-714B-E2ACF7B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F3C-06BF-032C-2DF5-609E8077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186F-C707-8DCD-F39B-43DB8981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94C2F-2C27-D146-9EAF-20E2799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DD5E-BBFF-5F4C-3C7B-EAE491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1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53F13-9BC7-9DA5-302E-C075370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0F5EB-39CB-A7C0-1F2E-6A16C69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5875-B649-9AE2-0BE3-8686F7A2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CEF5-620E-B915-3D2C-F3E84084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7DC5-E315-FF88-9B4D-1F9ADDA2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D21A-C0DB-930E-B20A-85514A2E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6920-397A-E8CF-DFD9-F8A0E6F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5682-6247-B6BC-29E3-EFAABFA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9FAA-4DF0-FF04-C312-EF5484B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BF5-064D-4D3F-6CFC-5F2F647B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F434E-50E3-DFE8-9E95-53E87CC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077E-26EB-EA86-8F5B-0528AC47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2534-B8C3-F826-C973-2F3283D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58B4-2523-AC23-8D48-C0594224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EA41-B0B0-DE35-F50C-D01860B7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4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C0D7B-7C81-C294-882B-C170E9E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D6B4-6541-DCB0-7E16-7AA67D79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5531-6788-FD17-FC8A-35E71C62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A96D-65CF-DEDE-C13C-6CCFBF83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215F-19BF-6566-DFC1-CDD858BF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68551326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E3CEBE4A-86E8-B25B-02F7-F8CEC19C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71001C-7E48-94A9-B835-42EA54E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">
            <a:extLst>
              <a:ext uri="{FF2B5EF4-FFF2-40B4-BE49-F238E27FC236}">
                <a16:creationId xmlns:a16="http://schemas.microsoft.com/office/drawing/2014/main" id="{EC917579-6A87-6207-2ECC-FCBA17F1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unger Crisis Report Back - Thank You">
            <a:hlinkClick r:id="" action="ppaction://media"/>
            <a:extLst>
              <a:ext uri="{FF2B5EF4-FFF2-40B4-BE49-F238E27FC236}">
                <a16:creationId xmlns:a16="http://schemas.microsoft.com/office/drawing/2014/main" id="{2AE800C0-7914-6199-DDB4-FD7D676C1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640" y="532737"/>
            <a:ext cx="8604719" cy="48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children holding a sign&#10;&#10;Description automatically generated">
            <a:extLst>
              <a:ext uri="{FF2B5EF4-FFF2-40B4-BE49-F238E27FC236}">
                <a16:creationId xmlns:a16="http://schemas.microsoft.com/office/drawing/2014/main" id="{EA50DF3D-D5E6-3242-103F-38CEE56B7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ink bowl&#10;&#10;Description automatically generated">
            <a:extLst>
              <a:ext uri="{FF2B5EF4-FFF2-40B4-BE49-F238E27FC236}">
                <a16:creationId xmlns:a16="http://schemas.microsoft.com/office/drawing/2014/main" id="{7820B59B-EC5F-69B7-A93A-BA641934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eating food&#10;&#10;Description automatically generated">
            <a:extLst>
              <a:ext uri="{FF2B5EF4-FFF2-40B4-BE49-F238E27FC236}">
                <a16:creationId xmlns:a16="http://schemas.microsoft.com/office/drawing/2014/main" id="{9108E6A4-D352-F9F3-14EC-5F4C920F0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00babd81cbd4fc4e7f24a2b15e8e46e3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355ec72e1b0a6f7d0e413a95c719d428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54A6A-5688-4D9A-9307-A4EA31203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18A1-F2DA-4032-ACBF-A873E41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9</cp:revision>
  <dcterms:created xsi:type="dcterms:W3CDTF">2023-09-07T06:24:27Z</dcterms:created>
  <dcterms:modified xsi:type="dcterms:W3CDTF">2023-09-27T01:55:32Z</dcterms:modified>
</cp:coreProperties>
</file>