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251D9-797B-4924-B9E5-76D7F098BB6F}" v="23" dt="2023-09-27T01:52:01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>
        <p:scale>
          <a:sx n="100" d="100"/>
          <a:sy n="100" d="100"/>
        </p:scale>
        <p:origin x="2394" y="13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Huckel" userId="b678504f-97a9-4c7d-8910-a535e2501ed0" providerId="ADAL" clId="{900251D9-797B-4924-B9E5-76D7F098BB6F}"/>
    <pc:docChg chg="undo custSel addSld delSld modSld">
      <pc:chgData name="Matthew Huckel" userId="b678504f-97a9-4c7d-8910-a535e2501ed0" providerId="ADAL" clId="{900251D9-797B-4924-B9E5-76D7F098BB6F}" dt="2023-09-27T01:52:01.043" v="50"/>
      <pc:docMkLst>
        <pc:docMk/>
      </pc:docMkLst>
      <pc:sldChg chg="addSp delSp modSp mod">
        <pc:chgData name="Matthew Huckel" userId="b678504f-97a9-4c7d-8910-a535e2501ed0" providerId="ADAL" clId="{900251D9-797B-4924-B9E5-76D7F098BB6F}" dt="2023-09-27T01:51:40.349" v="39"/>
        <pc:sldMkLst>
          <pc:docMk/>
          <pc:sldMk cId="3886719207" sldId="256"/>
        </pc:sldMkLst>
        <pc:picChg chg="add del mod">
          <ac:chgData name="Matthew Huckel" userId="b678504f-97a9-4c7d-8910-a535e2501ed0" providerId="ADAL" clId="{900251D9-797B-4924-B9E5-76D7F098BB6F}" dt="2023-09-27T01:51:37.720" v="38" actId="478"/>
          <ac:picMkLst>
            <pc:docMk/>
            <pc:sldMk cId="3886719207" sldId="256"/>
            <ac:picMk id="3" creationId="{ECB50F49-5B7F-6A4D-EBB2-839CDC46AAA4}"/>
          </ac:picMkLst>
        </pc:picChg>
        <pc:picChg chg="add mod">
          <ac:chgData name="Matthew Huckel" userId="b678504f-97a9-4c7d-8910-a535e2501ed0" providerId="ADAL" clId="{900251D9-797B-4924-B9E5-76D7F098BB6F}" dt="2023-09-27T01:51:40.349" v="39"/>
          <ac:picMkLst>
            <pc:docMk/>
            <pc:sldMk cId="3886719207" sldId="256"/>
            <ac:picMk id="4" creationId="{E3CEBE4A-86E8-B25B-02F7-F8CEC19CD5BE}"/>
          </ac:picMkLst>
        </pc:picChg>
        <pc:picChg chg="del">
          <ac:chgData name="Matthew Huckel" userId="b678504f-97a9-4c7d-8910-a535e2501ed0" providerId="ADAL" clId="{900251D9-797B-4924-B9E5-76D7F098BB6F}" dt="2023-09-27T01:42:05.369" v="25" actId="478"/>
          <ac:picMkLst>
            <pc:docMk/>
            <pc:sldMk cId="3886719207" sldId="256"/>
            <ac:picMk id="5" creationId="{8C91CABD-B83C-CDBC-3295-84644844521D}"/>
          </ac:picMkLst>
        </pc:picChg>
      </pc:sldChg>
      <pc:sldChg chg="addSp delSp modSp mod">
        <pc:chgData name="Matthew Huckel" userId="b678504f-97a9-4c7d-8910-a535e2501ed0" providerId="ADAL" clId="{900251D9-797B-4924-B9E5-76D7F098BB6F}" dt="2023-09-27T01:51:43.481" v="41"/>
        <pc:sldMkLst>
          <pc:docMk/>
          <pc:sldMk cId="3243515295" sldId="257"/>
        </pc:sldMkLst>
        <pc:picChg chg="del">
          <ac:chgData name="Matthew Huckel" userId="b678504f-97a9-4c7d-8910-a535e2501ed0" providerId="ADAL" clId="{900251D9-797B-4924-B9E5-76D7F098BB6F}" dt="2023-09-27T01:42:24.019" v="27" actId="478"/>
          <ac:picMkLst>
            <pc:docMk/>
            <pc:sldMk cId="3243515295" sldId="257"/>
            <ac:picMk id="3" creationId="{30D8183D-EDA9-ED0D-439B-10764471FCCE}"/>
          </ac:picMkLst>
        </pc:picChg>
        <pc:picChg chg="add mod">
          <ac:chgData name="Matthew Huckel" userId="b678504f-97a9-4c7d-8910-a535e2501ed0" providerId="ADAL" clId="{900251D9-797B-4924-B9E5-76D7F098BB6F}" dt="2023-09-27T01:51:43.481" v="41"/>
          <ac:picMkLst>
            <pc:docMk/>
            <pc:sldMk cId="3243515295" sldId="257"/>
            <ac:picMk id="3" creationId="{7571001C-7E48-94A9-B835-42EA54E6481E}"/>
          </ac:picMkLst>
        </pc:picChg>
        <pc:picChg chg="add del mod">
          <ac:chgData name="Matthew Huckel" userId="b678504f-97a9-4c7d-8910-a535e2501ed0" providerId="ADAL" clId="{900251D9-797B-4924-B9E5-76D7F098BB6F}" dt="2023-09-27T01:51:41.560" v="40" actId="478"/>
          <ac:picMkLst>
            <pc:docMk/>
            <pc:sldMk cId="3243515295" sldId="257"/>
            <ac:picMk id="4" creationId="{A3092EF4-A209-A8D1-719F-E1C63D040DD9}"/>
          </ac:picMkLst>
        </pc:picChg>
      </pc:sldChg>
      <pc:sldChg chg="addSp delSp modSp mod delAnim modAnim">
        <pc:chgData name="Matthew Huckel" userId="b678504f-97a9-4c7d-8910-a535e2501ed0" providerId="ADAL" clId="{900251D9-797B-4924-B9E5-76D7F098BB6F}" dt="2023-09-27T01:51:49.907" v="44" actId="167"/>
        <pc:sldMkLst>
          <pc:docMk/>
          <pc:sldMk cId="3933321111" sldId="258"/>
        </pc:sldMkLst>
        <pc:picChg chg="add mod">
          <ac:chgData name="Matthew Huckel" userId="b678504f-97a9-4c7d-8910-a535e2501ed0" providerId="ADAL" clId="{900251D9-797B-4924-B9E5-76D7F098BB6F}" dt="2023-09-27T01:37:55.162" v="24" actId="1076"/>
          <ac:picMkLst>
            <pc:docMk/>
            <pc:sldMk cId="3933321111" sldId="258"/>
            <ac:picMk id="2" creationId="{2AE800C0-7914-6199-DDB4-FD7D676C1C8D}"/>
          </ac:picMkLst>
        </pc:picChg>
        <pc:picChg chg="del">
          <ac:chgData name="Matthew Huckel" userId="b678504f-97a9-4c7d-8910-a535e2501ed0" providerId="ADAL" clId="{900251D9-797B-4924-B9E5-76D7F098BB6F}" dt="2023-09-27T01:42:29.690" v="29" actId="478"/>
          <ac:picMkLst>
            <pc:docMk/>
            <pc:sldMk cId="3933321111" sldId="258"/>
            <ac:picMk id="3" creationId="{1A2DE558-8ECD-B15D-4FA3-34C42B7A5AAA}"/>
          </ac:picMkLst>
        </pc:picChg>
        <pc:picChg chg="del">
          <ac:chgData name="Matthew Huckel" userId="b678504f-97a9-4c7d-8910-a535e2501ed0" providerId="ADAL" clId="{900251D9-797B-4924-B9E5-76D7F098BB6F}" dt="2023-09-27T01:37:52.733" v="23" actId="478"/>
          <ac:picMkLst>
            <pc:docMk/>
            <pc:sldMk cId="3933321111" sldId="258"/>
            <ac:picMk id="4" creationId="{725DDADB-5D44-8D1F-63B0-3C0C2FA8B99C}"/>
          </ac:picMkLst>
        </pc:picChg>
        <pc:picChg chg="add mod ord">
          <ac:chgData name="Matthew Huckel" userId="b678504f-97a9-4c7d-8910-a535e2501ed0" providerId="ADAL" clId="{900251D9-797B-4924-B9E5-76D7F098BB6F}" dt="2023-09-27T01:51:49.907" v="44" actId="167"/>
          <ac:picMkLst>
            <pc:docMk/>
            <pc:sldMk cId="3933321111" sldId="258"/>
            <ac:picMk id="4" creationId="{EC917579-6A87-6207-2ECC-FCBA17F17774}"/>
          </ac:picMkLst>
        </pc:picChg>
        <pc:picChg chg="add del mod ord">
          <ac:chgData name="Matthew Huckel" userId="b678504f-97a9-4c7d-8910-a535e2501ed0" providerId="ADAL" clId="{900251D9-797B-4924-B9E5-76D7F098BB6F}" dt="2023-09-27T01:51:45.499" v="42" actId="478"/>
          <ac:picMkLst>
            <pc:docMk/>
            <pc:sldMk cId="3933321111" sldId="258"/>
            <ac:picMk id="5" creationId="{A2661DF0-9C9B-837C-1BE8-B0AB53195B14}"/>
          </ac:picMkLst>
        </pc:picChg>
      </pc:sldChg>
      <pc:sldChg chg="addSp delSp modSp mod">
        <pc:chgData name="Matthew Huckel" userId="b678504f-97a9-4c7d-8910-a535e2501ed0" providerId="ADAL" clId="{900251D9-797B-4924-B9E5-76D7F098BB6F}" dt="2023-09-27T01:52:01.043" v="50"/>
        <pc:sldMkLst>
          <pc:docMk/>
          <pc:sldMk cId="1272019736" sldId="259"/>
        </pc:sldMkLst>
        <pc:picChg chg="del">
          <ac:chgData name="Matthew Huckel" userId="b678504f-97a9-4c7d-8910-a535e2501ed0" providerId="ADAL" clId="{900251D9-797B-4924-B9E5-76D7F098BB6F}" dt="2023-09-27T01:42:49.175" v="36" actId="478"/>
          <ac:picMkLst>
            <pc:docMk/>
            <pc:sldMk cId="1272019736" sldId="259"/>
            <ac:picMk id="3" creationId="{2E15CBCF-84DD-2521-A052-A91E4E7BAC04}"/>
          </ac:picMkLst>
        </pc:picChg>
        <pc:picChg chg="add mod">
          <ac:chgData name="Matthew Huckel" userId="b678504f-97a9-4c7d-8910-a535e2501ed0" providerId="ADAL" clId="{900251D9-797B-4924-B9E5-76D7F098BB6F}" dt="2023-09-27T01:52:01.043" v="50"/>
          <ac:picMkLst>
            <pc:docMk/>
            <pc:sldMk cId="1272019736" sldId="259"/>
            <ac:picMk id="3" creationId="{9108E6A4-D352-F9F3-14EC-5F4C920F043A}"/>
          </ac:picMkLst>
        </pc:picChg>
        <pc:picChg chg="add del mod">
          <ac:chgData name="Matthew Huckel" userId="b678504f-97a9-4c7d-8910-a535e2501ed0" providerId="ADAL" clId="{900251D9-797B-4924-B9E5-76D7F098BB6F}" dt="2023-09-27T01:51:59.063" v="49" actId="478"/>
          <ac:picMkLst>
            <pc:docMk/>
            <pc:sldMk cId="1272019736" sldId="259"/>
            <ac:picMk id="4" creationId="{DC836D9C-2957-925F-2400-0422D09B5B05}"/>
          </ac:picMkLst>
        </pc:picChg>
      </pc:sldChg>
      <pc:sldChg chg="addSp delSp modSp mod">
        <pc:chgData name="Matthew Huckel" userId="b678504f-97a9-4c7d-8910-a535e2501ed0" providerId="ADAL" clId="{900251D9-797B-4924-B9E5-76D7F098BB6F}" dt="2023-09-27T01:51:57.769" v="48"/>
        <pc:sldMkLst>
          <pc:docMk/>
          <pc:sldMk cId="125000471" sldId="260"/>
        </pc:sldMkLst>
        <pc:picChg chg="add mod">
          <ac:chgData name="Matthew Huckel" userId="b678504f-97a9-4c7d-8910-a535e2501ed0" providerId="ADAL" clId="{900251D9-797B-4924-B9E5-76D7F098BB6F}" dt="2023-09-27T01:51:57.769" v="48"/>
          <ac:picMkLst>
            <pc:docMk/>
            <pc:sldMk cId="125000471" sldId="260"/>
            <ac:picMk id="3" creationId="{7820B59B-EC5F-69B7-A93A-BA641934C9D6}"/>
          </ac:picMkLst>
        </pc:picChg>
        <pc:picChg chg="del">
          <ac:chgData name="Matthew Huckel" userId="b678504f-97a9-4c7d-8910-a535e2501ed0" providerId="ADAL" clId="{900251D9-797B-4924-B9E5-76D7F098BB6F}" dt="2023-09-27T01:42:45.529" v="34" actId="478"/>
          <ac:picMkLst>
            <pc:docMk/>
            <pc:sldMk cId="125000471" sldId="260"/>
            <ac:picMk id="3" creationId="{F8ED338A-3562-56B0-0E6D-DAF58EC6EB51}"/>
          </ac:picMkLst>
        </pc:picChg>
        <pc:picChg chg="add del mod">
          <ac:chgData name="Matthew Huckel" userId="b678504f-97a9-4c7d-8910-a535e2501ed0" providerId="ADAL" clId="{900251D9-797B-4924-B9E5-76D7F098BB6F}" dt="2023-09-27T01:51:56.663" v="47" actId="478"/>
          <ac:picMkLst>
            <pc:docMk/>
            <pc:sldMk cId="125000471" sldId="260"/>
            <ac:picMk id="4" creationId="{FEF6CBA8-65F2-6164-1901-0237ADE4163B}"/>
          </ac:picMkLst>
        </pc:picChg>
      </pc:sldChg>
      <pc:sldChg chg="addSp delSp modSp mod">
        <pc:chgData name="Matthew Huckel" userId="b678504f-97a9-4c7d-8910-a535e2501ed0" providerId="ADAL" clId="{900251D9-797B-4924-B9E5-76D7F098BB6F}" dt="2023-09-27T01:51:55.058" v="46"/>
        <pc:sldMkLst>
          <pc:docMk/>
          <pc:sldMk cId="357929584" sldId="261"/>
        </pc:sldMkLst>
        <pc:picChg chg="add del mod">
          <ac:chgData name="Matthew Huckel" userId="b678504f-97a9-4c7d-8910-a535e2501ed0" providerId="ADAL" clId="{900251D9-797B-4924-B9E5-76D7F098BB6F}" dt="2023-09-27T01:51:52.567" v="45" actId="478"/>
          <ac:picMkLst>
            <pc:docMk/>
            <pc:sldMk cId="357929584" sldId="261"/>
            <ac:picMk id="3" creationId="{26BBBC9D-B781-0967-1D9D-93A993CB946C}"/>
          </ac:picMkLst>
        </pc:picChg>
        <pc:picChg chg="add mod">
          <ac:chgData name="Matthew Huckel" userId="b678504f-97a9-4c7d-8910-a535e2501ed0" providerId="ADAL" clId="{900251D9-797B-4924-B9E5-76D7F098BB6F}" dt="2023-09-27T01:51:55.058" v="46"/>
          <ac:picMkLst>
            <pc:docMk/>
            <pc:sldMk cId="357929584" sldId="261"/>
            <ac:picMk id="4" creationId="{020FBFC1-FD0C-A827-D1C0-EDA79B1CB49B}"/>
          </ac:picMkLst>
        </pc:picChg>
        <pc:picChg chg="del">
          <ac:chgData name="Matthew Huckel" userId="b678504f-97a9-4c7d-8910-a535e2501ed0" providerId="ADAL" clId="{900251D9-797B-4924-B9E5-76D7F098BB6F}" dt="2023-09-27T01:42:38.668" v="32" actId="478"/>
          <ac:picMkLst>
            <pc:docMk/>
            <pc:sldMk cId="357929584" sldId="261"/>
            <ac:picMk id="9" creationId="{D1815A88-2B2A-AD4E-387F-91165C4C4F3D}"/>
          </ac:picMkLst>
        </pc:picChg>
      </pc:sldChg>
      <pc:sldChg chg="addSp delSp modSp add del mod addAnim delAnim modAnim">
        <pc:chgData name="Matthew Huckel" userId="b678504f-97a9-4c7d-8910-a535e2501ed0" providerId="ADAL" clId="{900251D9-797B-4924-B9E5-76D7F098BB6F}" dt="2023-09-27T01:28:58.147" v="17"/>
        <pc:sldMkLst>
          <pc:docMk/>
          <pc:sldMk cId="3716444520" sldId="262"/>
        </pc:sldMkLst>
        <pc:picChg chg="add del mod">
          <ac:chgData name="Matthew Huckel" userId="b678504f-97a9-4c7d-8910-a535e2501ed0" providerId="ADAL" clId="{900251D9-797B-4924-B9E5-76D7F098BB6F}" dt="2023-09-27T01:28:57.963" v="16"/>
          <ac:picMkLst>
            <pc:docMk/>
            <pc:sldMk cId="3716444520" sldId="262"/>
            <ac:picMk id="2" creationId="{BFF0C5C0-8DDF-87F3-9F2B-AF882AC060A8}"/>
          </ac:picMkLst>
        </pc:picChg>
        <pc:picChg chg="mod">
          <ac:chgData name="Matthew Huckel" userId="b678504f-97a9-4c7d-8910-a535e2501ed0" providerId="ADAL" clId="{900251D9-797B-4924-B9E5-76D7F098BB6F}" dt="2023-09-27T01:26:51.954" v="8" actId="1076"/>
          <ac:picMkLst>
            <pc:docMk/>
            <pc:sldMk cId="3716444520" sldId="262"/>
            <ac:picMk id="3" creationId="{1A2DE558-8ECD-B15D-4FA3-34C42B7A5AAA}"/>
          </ac:picMkLst>
        </pc:picChg>
        <pc:picChg chg="add del">
          <ac:chgData name="Matthew Huckel" userId="b678504f-97a9-4c7d-8910-a535e2501ed0" providerId="ADAL" clId="{900251D9-797B-4924-B9E5-76D7F098BB6F}" dt="2023-09-27T01:28:57.324" v="12" actId="478"/>
          <ac:picMkLst>
            <pc:docMk/>
            <pc:sldMk cId="3716444520" sldId="262"/>
            <ac:picMk id="4" creationId="{725DDADB-5D44-8D1F-63B0-3C0C2FA8B99C}"/>
          </ac:picMkLst>
        </pc:picChg>
        <pc:picChg chg="add del mod">
          <ac:chgData name="Matthew Huckel" userId="b678504f-97a9-4c7d-8910-a535e2501ed0" providerId="ADAL" clId="{900251D9-797B-4924-B9E5-76D7F098BB6F}" dt="2023-09-27T01:28:57.160" v="11"/>
          <ac:picMkLst>
            <pc:docMk/>
            <pc:sldMk cId="3716444520" sldId="262"/>
            <ac:picMk id="5" creationId="{51A74518-FD7E-B6DA-D990-0473412A20C4}"/>
          </ac:picMkLst>
        </pc:picChg>
      </pc:sldChg>
    </pc:docChg>
  </pc:docChgLst>
  <pc:docChgLst>
    <pc:chgData name="Matthew Huckel" userId="b678504f-97a9-4c7d-8910-a535e2501ed0" providerId="ADAL" clId="{BBF74BF9-0138-4860-B60B-CAC51EDC83AA}"/>
    <pc:docChg chg="custSel modSld">
      <pc:chgData name="Matthew Huckel" userId="b678504f-97a9-4c7d-8910-a535e2501ed0" providerId="ADAL" clId="{BBF74BF9-0138-4860-B60B-CAC51EDC83AA}" dt="2023-09-07T06:28:12.690" v="1"/>
      <pc:docMkLst>
        <pc:docMk/>
      </pc:docMkLst>
      <pc:sldChg chg="addSp delSp modSp mod">
        <pc:chgData name="Matthew Huckel" userId="b678504f-97a9-4c7d-8910-a535e2501ed0" providerId="ADAL" clId="{BBF74BF9-0138-4860-B60B-CAC51EDC83AA}" dt="2023-09-07T06:28:12.690" v="1"/>
        <pc:sldMkLst>
          <pc:docMk/>
          <pc:sldMk cId="357929584" sldId="261"/>
        </pc:sldMkLst>
        <pc:picChg chg="del">
          <ac:chgData name="Matthew Huckel" userId="b678504f-97a9-4c7d-8910-a535e2501ed0" providerId="ADAL" clId="{BBF74BF9-0138-4860-B60B-CAC51EDC83AA}" dt="2023-09-07T06:28:09.833" v="0" actId="478"/>
          <ac:picMkLst>
            <pc:docMk/>
            <pc:sldMk cId="357929584" sldId="261"/>
            <ac:picMk id="7" creationId="{7D51AADC-C4F7-FC7D-7938-B2935088F9BE}"/>
          </ac:picMkLst>
        </pc:picChg>
        <pc:picChg chg="add mod">
          <ac:chgData name="Matthew Huckel" userId="b678504f-97a9-4c7d-8910-a535e2501ed0" providerId="ADAL" clId="{BBF74BF9-0138-4860-B60B-CAC51EDC83AA}" dt="2023-09-07T06:28:12.690" v="1"/>
          <ac:picMkLst>
            <pc:docMk/>
            <pc:sldMk cId="357929584" sldId="261"/>
            <ac:picMk id="9" creationId="{D1815A88-2B2A-AD4E-387F-91165C4C4F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C39E-E1BE-63BB-C74C-8BF6F63F6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2705A-46C4-C32C-2838-62B27E4E3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E8799-A48E-ECD5-49F7-B6351784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4D2B0-E2E4-1B9F-8A05-3F7C239E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5D88-F2B6-4BDF-1BF8-3BEF13C6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99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63D7-9D2E-59C1-038B-AC10F49E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1E4FC-198B-4163-77F4-FB78F1A9B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7755C-2892-D06B-CE4E-7E69BB95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98341-49F7-7C33-3F25-C45A78B2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6347D-E484-B635-93EA-B7FAB3F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08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9BBE9-9144-B233-95AF-8B1F185DC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148A-9246-67AE-0D21-3716A0D5D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2468-F227-A43C-2244-A8B35865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9079-36D0-8CD2-5E9C-BC82FF2C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A7A0-B924-EAB9-2D56-6252E63E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19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90CF-ABF8-CE05-AE1D-22907676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E3D1-48F4-2D45-40D6-AB8FF416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5377-668A-58B9-81AC-A00C14A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D8386-E1E3-B650-F1E6-BB1EDE8E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DBA67-A6B6-2715-FF32-36B2357E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14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EA68-5A07-2BE3-24B2-27F0B98F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8A5E7-2297-E326-C5E7-7F91DD96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D70A-A5B2-A327-9653-87FA12FC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B8F5-8AF7-D936-F0D5-A4849189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81EFD-204B-68D9-2D67-BE52874A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49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FBDC-CD6F-F750-A93E-10A2F153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9FD2-B479-D8C5-D83B-DBD91801C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72F19-C346-85D0-E944-776A27A8A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B2DAD-A78D-A3D9-B7EC-41FA1100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D71A5-8711-9689-3512-030DD535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3345-0DB2-AA97-59CE-D0CFCF4D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16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AD1A-A00B-B1E4-9A8B-849C6F75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D9950-B6C9-0828-572D-DD22CBAA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2A8F3-8C4A-34AA-B267-FD174A0E2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04AB7-BEB2-1F1E-6192-B7DBA0D92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59C40-ABB9-18B9-BD28-165D11A8E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FE8E1-FC27-4CB1-7DB3-43B454E4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BD4AE-D14A-3B4F-6956-B09A47C2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9B678-ACE7-6E98-714B-E2ACF7B2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50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9F3C-06BF-032C-2DF5-609E8077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2186F-C707-8DCD-F39B-43DB8981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94C2F-2C27-D146-9EAF-20E27998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2DD5E-BBFF-5F4C-3C7B-EAE4917B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16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53F13-9BC7-9DA5-302E-C0753700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0F5EB-39CB-A7C0-1F2E-6A16C694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5875-B649-9AE2-0BE3-8686F7A2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12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CEF5-620E-B915-3D2C-F3E84084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D7DC5-E315-FF88-9B4D-1F9ADDA2C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ED21A-C0DB-930E-B20A-85514A2E1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36920-397A-E8CF-DFD9-F8A0E6F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25682-6247-B6BC-29E3-EFAABFA2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99FAA-4DF0-FF04-C312-EF5484B7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21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FBF5-064D-4D3F-6CFC-5F2F647B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F434E-50E3-DFE8-9E95-53E87CC33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E077E-26EB-EA86-8F5B-0528AC47A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F2534-B8C3-F826-C973-2F3283DA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158B4-2523-AC23-8D48-C0594224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5EA41-B0B0-DE35-F50C-D01860B7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49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C0D7B-7C81-C294-882B-C170E9EA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5D6B4-6541-DCB0-7E16-7AA67D797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A5531-6788-FD17-FC8A-35E71C629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FA96D-65CF-DEDE-C13C-6CCFBF833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215F-19BF-6566-DFC1-CDD858BF2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2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68551326?app_id=12296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on the ground&#10;&#10;Description automatically generated">
            <a:extLst>
              <a:ext uri="{FF2B5EF4-FFF2-40B4-BE49-F238E27FC236}">
                <a16:creationId xmlns:a16="http://schemas.microsoft.com/office/drawing/2014/main" id="{E3CEBE4A-86E8-B25B-02F7-F8CEC19CD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571001C-7E48-94A9-B835-42EA54E64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in school uniforms&#10;&#10;Description automatically generated">
            <a:extLst>
              <a:ext uri="{FF2B5EF4-FFF2-40B4-BE49-F238E27FC236}">
                <a16:creationId xmlns:a16="http://schemas.microsoft.com/office/drawing/2014/main" id="{EC917579-6A87-6207-2ECC-FCBA17F17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title="Hunger Crisis Report Back - Thank You">
            <a:hlinkClick r:id="" action="ppaction://media"/>
            <a:extLst>
              <a:ext uri="{FF2B5EF4-FFF2-40B4-BE49-F238E27FC236}">
                <a16:creationId xmlns:a16="http://schemas.microsoft.com/office/drawing/2014/main" id="{2AE800C0-7914-6199-DDB4-FD7D676C1C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3640" y="532737"/>
            <a:ext cx="8604719" cy="48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holding a sign&#10;&#10;Description automatically generated">
            <a:extLst>
              <a:ext uri="{FF2B5EF4-FFF2-40B4-BE49-F238E27FC236}">
                <a16:creationId xmlns:a16="http://schemas.microsoft.com/office/drawing/2014/main" id="{020FBFC1-FD0C-A827-D1C0-EDA79B1CB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ink bowl&#10;&#10;Description automatically generated">
            <a:extLst>
              <a:ext uri="{FF2B5EF4-FFF2-40B4-BE49-F238E27FC236}">
                <a16:creationId xmlns:a16="http://schemas.microsoft.com/office/drawing/2014/main" id="{7820B59B-EC5F-69B7-A93A-BA641934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eating food&#10;&#10;Description automatically generated">
            <a:extLst>
              <a:ext uri="{FF2B5EF4-FFF2-40B4-BE49-F238E27FC236}">
                <a16:creationId xmlns:a16="http://schemas.microsoft.com/office/drawing/2014/main" id="{9108E6A4-D352-F9F3-14EC-5F4C920F0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EE2D139A37D46943DB0F3017752B2" ma:contentTypeVersion="19" ma:contentTypeDescription="Create a new document." ma:contentTypeScope="" ma:versionID="00babd81cbd4fc4e7f24a2b15e8e46e3">
  <xsd:schema xmlns:xsd="http://www.w3.org/2001/XMLSchema" xmlns:xs="http://www.w3.org/2001/XMLSchema" xmlns:p="http://schemas.microsoft.com/office/2006/metadata/properties" xmlns:ns2="39bf14b5-7100-402b-9577-40a411783e04" xmlns:ns3="9f244664-2c09-479e-b5c8-bc18ae4a3de1" targetNamespace="http://schemas.microsoft.com/office/2006/metadata/properties" ma:root="true" ma:fieldsID="355ec72e1b0a6f7d0e413a95c719d428" ns2:_="" ns3:_="">
    <xsd:import namespace="39bf14b5-7100-402b-9577-40a411783e04"/>
    <xsd:import namespace="9f244664-2c09-479e-b5c8-bc18ae4a3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f14b5-7100-402b-9577-40a41178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a4f926e-6caa-4736-a581-99400c1fd9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44664-2c09-479e-b5c8-bc18ae4a3d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4151a8-71eb-4298-ac04-37bea76798bb}" ma:internalName="TaxCatchAll" ma:showField="CatchAllData" ma:web="9f244664-2c09-479e-b5c8-bc18ae4a3d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E918A1-F2DA-4032-ACBF-A873E41AF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f14b5-7100-402b-9577-40a411783e04"/>
    <ds:schemaRef ds:uri="9f244664-2c09-479e-b5c8-bc18ae4a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454A6A-5688-4D9A-9307-A4EA31203C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Huckel</dc:creator>
  <cp:lastModifiedBy>Matthew Huckel</cp:lastModifiedBy>
  <cp:revision>4</cp:revision>
  <dcterms:created xsi:type="dcterms:W3CDTF">2023-09-07T06:24:27Z</dcterms:created>
  <dcterms:modified xsi:type="dcterms:W3CDTF">2023-09-27T01:52:04Z</dcterms:modified>
</cp:coreProperties>
</file>