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88100-12A3-E318-61A8-D6CC25ED29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41FEDE-D59B-1D3C-D7FA-0F0AB2C173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3FF21-9EB7-181B-EDF1-BB426BA81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8EF5-6D38-4794-B620-98DFA8F69799}" type="datetimeFigureOut">
              <a:rPr lang="en-AU" smtClean="0"/>
              <a:t>24/02/2023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02CD1-7D31-C8CD-6519-3E07A6E22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8CA9C-79F8-A90A-9E58-BF23522E9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E4AD-CF91-4A2A-BA14-06FAED812E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0483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60EF3-2FCF-EBC9-4B28-781461242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CE4DB3-CB40-6947-1DF1-CF71937153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EF4F3-1825-6130-40C6-29367362E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8EF5-6D38-4794-B620-98DFA8F69799}" type="datetimeFigureOut">
              <a:rPr lang="en-AU" smtClean="0"/>
              <a:t>24/02/2023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B53DB-F39A-79B7-1E7F-9C8101360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E03CAF-0154-8874-A287-E5667EA15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E4AD-CF91-4A2A-BA14-06FAED812E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1058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B3356E-7B4A-86AD-AB7F-ABCE7304AE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5D0D31-A48D-B2F0-2719-BA5976F0C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8BEC1-6BE7-C82B-282A-5B3A6CA16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8EF5-6D38-4794-B620-98DFA8F69799}" type="datetimeFigureOut">
              <a:rPr lang="en-AU" smtClean="0"/>
              <a:t>24/02/2023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0579C-792D-FB03-4655-767A6101E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23AAC6-ED5C-6294-1808-01525D51E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E4AD-CF91-4A2A-BA14-06FAED812E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7202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70842-61B4-D253-E3E9-7B777D2B4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23C08-F1A0-E6EA-598E-ADD7FD0DE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049C5-F665-1518-2999-E97182C41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8EF5-6D38-4794-B620-98DFA8F69799}" type="datetimeFigureOut">
              <a:rPr lang="en-AU" smtClean="0"/>
              <a:t>24/02/2023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0AD6F-3095-4011-CA07-A92016C13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B26B6-C28D-F6CF-25E0-312183CA2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E4AD-CF91-4A2A-BA14-06FAED812E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5644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274D9-8A04-D969-3396-986FE0550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A598E-6E93-9D97-1590-E87944E51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7F0C8-8E75-D5C5-8ACA-BA8F48862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8EF5-6D38-4794-B620-98DFA8F69799}" type="datetimeFigureOut">
              <a:rPr lang="en-AU" smtClean="0"/>
              <a:t>24/02/2023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8D975D-882B-CEC6-7AB9-DC6641AB1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50660-A988-0A3B-5897-D6718F0AA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E4AD-CF91-4A2A-BA14-06FAED812E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1876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F0083-7D76-B547-023E-4AF39BE88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D8747-B509-78A3-607E-0B4617E98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A6CDAB-865F-F5DB-DBFE-53D8EAF7B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4B32F-4217-586A-3ECC-2801E10C3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8EF5-6D38-4794-B620-98DFA8F69799}" type="datetimeFigureOut">
              <a:rPr lang="en-AU" smtClean="0"/>
              <a:t>24/02/2023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D22B0E-0E22-9F72-373B-D3465B098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E2EE94-6B5C-E54A-AE05-D9CFAC1A4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E4AD-CF91-4A2A-BA14-06FAED812E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7493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DC26C-2343-3D10-E415-A9F8708BC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3A156B-E5C9-7405-0532-6A9DAA44C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5B9B76-435D-167A-8A27-4C86C10DC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A9E2EB-88E8-DA48-B0B3-678846FBFE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9CAF73-6B81-776C-8C33-A193B260D3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93B625-9C07-4722-FC1D-60B8D0D95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8EF5-6D38-4794-B620-98DFA8F69799}" type="datetimeFigureOut">
              <a:rPr lang="en-AU" smtClean="0"/>
              <a:t>24/02/2023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403098-15A1-4EE2-BE5E-7364C61A2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8E8E5D-9F82-2831-44AF-E7E3091BA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E4AD-CF91-4A2A-BA14-06FAED812E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7975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89E5C-ED9D-33A3-28AC-3D4BF64C7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62EC1-C7AA-8F9E-3D63-2E0DEDE37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8EF5-6D38-4794-B620-98DFA8F69799}" type="datetimeFigureOut">
              <a:rPr lang="en-AU" smtClean="0"/>
              <a:t>24/02/2023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EDF2B3-AAF3-AD76-7F45-D0F85BA62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6AF52D-C392-D884-C7D6-2D57B88DB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E4AD-CF91-4A2A-BA14-06FAED812E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0324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95CB99-14B5-DE11-6913-573E7BD79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8EF5-6D38-4794-B620-98DFA8F69799}" type="datetimeFigureOut">
              <a:rPr lang="en-AU" smtClean="0"/>
              <a:t>24/02/2023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84841E-4322-999A-58C4-F0E0BF281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3198F-BD94-519D-2433-E0315DDF9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E4AD-CF91-4A2A-BA14-06FAED812E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1370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955B4-8302-5161-DBAF-D68BDBA8F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0827A-3B7B-633A-0072-49E70FA52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0C3015-7634-882A-849F-649477BD87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023E5B-C04A-5450-3681-2A96AD2D6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8EF5-6D38-4794-B620-98DFA8F69799}" type="datetimeFigureOut">
              <a:rPr lang="en-AU" smtClean="0"/>
              <a:t>24/02/2023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E59444-708D-6C1D-23E4-D04FC48DE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538CCD-A248-5D3A-3D08-5786A7BB1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E4AD-CF91-4A2A-BA14-06FAED812E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1896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57E46-D908-A100-F458-29880CC42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83DAF8-F050-E293-46A2-92AC31C807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69A26A-615F-1663-5749-9F8EB5601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CC67BD-D414-0D31-2922-572953614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8EF5-6D38-4794-B620-98DFA8F69799}" type="datetimeFigureOut">
              <a:rPr lang="en-AU" smtClean="0"/>
              <a:t>24/02/2023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B76A7E-5696-3873-A64C-397F5D86F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3601B9-68FC-8850-DE51-728AED56D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E4AD-CF91-4A2A-BA14-06FAED812E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9291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4B56B6-F9D2-C0BF-9470-6D2734EC1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119E62-1AA5-ACCB-8914-139C2F5E3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9E0BD3-140E-9EB8-00FE-DC7ABC0FEC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38EF5-6D38-4794-B620-98DFA8F69799}" type="datetimeFigureOut">
              <a:rPr lang="en-AU" smtClean="0"/>
              <a:t>24/02/2023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854E4-BCCC-5380-5FDF-AE49CB79AA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BA465-06DE-D714-8B2D-224027A596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8E4AD-CF91-4A2A-BA14-06FAED812E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0416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0501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0875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0839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Claudia Widjaja</dc:creator>
  <cp:lastModifiedBy>Claudia Widjaja</cp:lastModifiedBy>
  <cp:revision>1</cp:revision>
  <dcterms:created xsi:type="dcterms:W3CDTF">2023-02-24T05:25:01Z</dcterms:created>
  <dcterms:modified xsi:type="dcterms:W3CDTF">2023-02-24T05:25:51Z</dcterms:modified>
</cp:coreProperties>
</file>