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8713-63CD-7F03-2CEF-984F34F870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5DDC44-49D5-1991-6D28-EC22BE1526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30DBB-9F25-0A0A-F77D-A41D6567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EB2C1-A046-22F0-2D81-3B80EAF2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03916-4098-7922-CF7B-48E71AD8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3746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81EBF-7E41-A03E-879E-2B8079C51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BD1594-AB11-D9C4-55B4-CDE8347AF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DF5A5-0B77-70A2-5E6D-91040DB02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0C7B09-BEF4-580E-6E36-CE73DA45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FE426-F3F8-01D4-18AC-7A6CACC9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4388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16DE80-667F-6CBF-3E12-68D424709F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48BFB5-28F7-5C09-8D64-F77DF14BBD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5BEA2-A45F-E779-B76B-E85F2EF8C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0A4E1-FE91-37BF-DC82-0909029A6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2624F-CAD7-B1D8-7FFD-A348CFA0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249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614BC-182D-7C34-A2D3-CB74C582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545F6A-481F-F49A-DC4F-10EBD2E4B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CC79F-6422-08BC-BE62-F2233BA0A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5E04C4-F8D8-4AB2-5CDC-51F9A3490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33183-F011-694D-FA81-C9FEA0B65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1238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2E80B-4B47-E31F-D640-71AF2B9B4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1AFE0-52F3-E4A1-AF33-EEF2B8E9A2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DCD5F-0738-E5A4-A791-0BA1B10C1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CC8E7-C58C-602E-EE6A-1CBE3F116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356278-D3EF-B4CF-F884-11504C9D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09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94EF7-23AA-2967-F1C9-4B295AD09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21677D-8196-06E7-E4C3-7A11672D0E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0CF03C-0126-B9F8-8BEA-B50E21D4C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B2AC90-F1D4-DDAB-3E46-773988BCF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26E48D-E56E-B26C-CA08-DB7C78DA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6C6397-98AF-5CC0-F77E-3A8845192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0523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C86CD-4909-65CD-8D57-C2365BB0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54B0D-8B45-A507-668C-8C59545D1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7191B4-744C-F8BE-DCED-197BF27EA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DB563E-18CD-B7DC-2148-CCD2B75557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2909E-77FE-7315-653E-9413E8B34C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845B59-CDE8-A11E-D61C-D87A5C64D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CC005A-EADC-F404-3134-A35D90A62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4B8CD5-69A2-E069-3239-8C1010034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6229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A535A-31C4-6190-DE20-EC9679AE0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EB0A45-2323-CA39-17BA-84290156A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BCB5BF-FB54-656D-30CE-7FF293CA4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7DE19-1C54-E93F-D064-349CA5840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2053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B85B72-FC6A-6585-85BA-C35200E72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BBC35B-68E8-C201-4DF1-993B4E95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B79AE-848B-93DD-C845-B08EFB96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1965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831F8-434F-FA98-27BD-738E03BF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DD67B-842F-F6AD-CAD5-F76A0878A8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3C1BD8-BB8B-9770-D81F-77C9E9D5D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A148E-8A00-2F44-0483-21A8941F8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6D6B1-CE16-E039-47BC-2BE84B08D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86BC44-723D-B28D-C592-0F63A16E1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705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D70FB-22F4-A753-36C0-EA455AFDA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4710C7-C6FA-A459-EF75-75F7FEECA6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39575A-A0E0-E348-4418-A8FF8F4D7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181ED2-49E6-7C42-C4D5-D1D6CB263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2DEC3C-8BB9-3356-C317-CBB86CCDD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6AB950-37D5-ACD3-45D6-7302FA47E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1346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2D59EB-54CF-5D30-F018-CDBB73E5C4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A642E-5E41-9562-FD6B-BE99035E8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24830-2DEF-E48A-826E-414D9585F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6094F5-9477-4FEC-92BB-08E8F2DE7BC7}" type="datetimeFigureOut">
              <a:rPr lang="en-AU" smtClean="0"/>
              <a:t>16/07/2024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5F23E-24E3-F53E-38C8-FEC3638A6E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A3277-BE8B-1562-77E8-165D4E690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EC1EE2-D1B3-494F-8B6E-A4E9FB150D7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8763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073BC-D8F2-F9FF-7D6C-2EC15A71EE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D14574-20E6-1C5A-5B02-85393A058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Picture 4" descr="A child holding a white circle with text above her head&#10;&#10;Description automatically generated">
            <a:extLst>
              <a:ext uri="{FF2B5EF4-FFF2-40B4-BE49-F238E27FC236}">
                <a16:creationId xmlns:a16="http://schemas.microsoft.com/office/drawing/2014/main" id="{4BB89AEC-EFC4-2BA9-2AA1-D5F23F3B3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919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C5E43E6-5B24-4320-9850-F423488B842C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customXml/itemProps2.xml><?xml version="1.0" encoding="utf-8"?>
<ds:datastoreItem xmlns:ds="http://schemas.openxmlformats.org/officeDocument/2006/customXml" ds:itemID="{3DFC6EA0-F823-4D03-AF73-11B8D1232E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B14B4A-6064-45C5-8008-45950B3CF4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Lamerton</dc:creator>
  <cp:lastModifiedBy>Tara Lamerton</cp:lastModifiedBy>
  <cp:revision>2</cp:revision>
  <dcterms:created xsi:type="dcterms:W3CDTF">2024-07-05T02:04:39Z</dcterms:created>
  <dcterms:modified xsi:type="dcterms:W3CDTF">2024-07-17T01:22:15Z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