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sldIdLst>
    <p:sldId id="266" r:id="rId5"/>
    <p:sldId id="267" r:id="rId6"/>
    <p:sldId id="269" r:id="rId7"/>
  </p:sldIdLst>
  <p:sldSz cx="12192000" cy="6858000"/>
  <p:notesSz cx="6858000" cy="9144000"/>
  <p:embeddedFontLst>
    <p:embeddedFont>
      <p:font typeface="PP Right Grotesk Compact Dark" panose="00000906000000000000" pitchFamily="50" charset="0"/>
      <p:bold r:id="rId9"/>
    </p:embeddedFont>
    <p:embeddedFont>
      <p:font typeface="Public Sans Light" pitchFamily="2" charset="0"/>
      <p:regular r:id="rId10"/>
      <p:italic r:id="rId11"/>
    </p:embeddedFont>
    <p:embeddedFont>
      <p:font typeface="Public Sans SemiBold" pitchFamily="2" charset="0"/>
      <p:bold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D34F00-7A2E-E6A8-5BBB-E6B8FCFFBE73}" name="Sophia Russell" initials="SR" userId="S::Sophia.Russell@baptistworldaid.org.au::722b41cc-64b6-49b3-99d1-99f202106c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46"/>
    <a:srgbClr val="BE5082"/>
    <a:srgbClr val="FFBBBE"/>
    <a:srgbClr val="F99607"/>
    <a:srgbClr val="F2190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06110B-0426-489B-B607-59ED5F234D62}" v="2" dt="2026-02-09T00:30:40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8" autoAdjust="0"/>
    <p:restoredTop sz="61348" autoAdjust="0"/>
  </p:normalViewPr>
  <p:slideViewPr>
    <p:cSldViewPr snapToGrid="0">
      <p:cViewPr varScale="1">
        <p:scale>
          <a:sx n="45" d="100"/>
          <a:sy n="45" d="100"/>
        </p:scale>
        <p:origin x="14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Russell" userId="722b41cc-64b6-49b3-99d1-99f202106c36" providerId="ADAL" clId="{A4A204E7-8449-47FF-822C-7F916FC9A61D}"/>
    <pc:docChg chg="modSld">
      <pc:chgData name="Sophia Russell" userId="722b41cc-64b6-49b3-99d1-99f202106c36" providerId="ADAL" clId="{A4A204E7-8449-47FF-822C-7F916FC9A61D}" dt="2026-02-09T02:05:33.196" v="25" actId="20577"/>
      <pc:docMkLst>
        <pc:docMk/>
      </pc:docMkLst>
      <pc:sldChg chg="modNotesTx">
        <pc:chgData name="Sophia Russell" userId="722b41cc-64b6-49b3-99d1-99f202106c36" providerId="ADAL" clId="{A4A204E7-8449-47FF-822C-7F916FC9A61D}" dt="2026-02-09T02:05:33.196" v="25" actId="20577"/>
        <pc:sldMkLst>
          <pc:docMk/>
          <pc:sldMk cId="958721491" sldId="269"/>
        </pc:sldMkLst>
      </pc:sldChg>
    </pc:docChg>
  </pc:docChgLst>
  <pc:docChgLst>
    <pc:chgData name="Claudia Widjaja" userId="718fb6f5-37d8-4ba7-a413-92b238ff2dfd" providerId="ADAL" clId="{EA9DABE7-9BDB-44E5-BDA7-D6D5D3F84225}"/>
    <pc:docChg chg="custSel modSld">
      <pc:chgData name="Claudia Widjaja" userId="718fb6f5-37d8-4ba7-a413-92b238ff2dfd" providerId="ADAL" clId="{EA9DABE7-9BDB-44E5-BDA7-D6D5D3F84225}" dt="2026-02-09T02:17:54.707" v="340" actId="114"/>
      <pc:docMkLst>
        <pc:docMk/>
      </pc:docMkLst>
      <pc:sldChg chg="modNotesTx">
        <pc:chgData name="Claudia Widjaja" userId="718fb6f5-37d8-4ba7-a413-92b238ff2dfd" providerId="ADAL" clId="{EA9DABE7-9BDB-44E5-BDA7-D6D5D3F84225}" dt="2026-02-09T02:16:58.055" v="270" actId="20577"/>
        <pc:sldMkLst>
          <pc:docMk/>
          <pc:sldMk cId="2012946299" sldId="266"/>
        </pc:sldMkLst>
      </pc:sldChg>
      <pc:sldChg chg="modNotesTx">
        <pc:chgData name="Claudia Widjaja" userId="718fb6f5-37d8-4ba7-a413-92b238ff2dfd" providerId="ADAL" clId="{EA9DABE7-9BDB-44E5-BDA7-D6D5D3F84225}" dt="2026-02-09T02:17:11.891" v="288" actId="20577"/>
        <pc:sldMkLst>
          <pc:docMk/>
          <pc:sldMk cId="1242756015" sldId="267"/>
        </pc:sldMkLst>
      </pc:sldChg>
      <pc:sldChg chg="modNotesTx">
        <pc:chgData name="Claudia Widjaja" userId="718fb6f5-37d8-4ba7-a413-92b238ff2dfd" providerId="ADAL" clId="{EA9DABE7-9BDB-44E5-BDA7-D6D5D3F84225}" dt="2026-02-09T02:17:54.707" v="340" actId="114"/>
        <pc:sldMkLst>
          <pc:docMk/>
          <pc:sldMk cId="958721491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DBDC3-50D0-4B62-9C9E-01961069FE4C}" type="datetimeFigureOut">
              <a:rPr lang="en-AU" smtClean="0"/>
              <a:t>23/02/2026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DC199-1F7E-4DF8-8056-B84D66DFE3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994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</a:t>
            </a:r>
            <a:r>
              <a:rPr lang="en-US" b="1" dirty="0"/>
              <a:t>1.5 million children</a:t>
            </a:r>
            <a:r>
              <a:rPr lang="en-US" dirty="0"/>
              <a:t> currently work on cocoa farms, producing most of the cocoa used by the global chocolate industry. Many are doing hazardous </a:t>
            </a:r>
            <a:r>
              <a:rPr lang="en-US" dirty="0" err="1"/>
              <a:t>labour</a:t>
            </a:r>
            <a:r>
              <a:rPr lang="en-US" dirty="0"/>
              <a:t>, carrying heavy loads, and working long hours. Most of these children are also missing school—trapped in cycles of poverty and child </a:t>
            </a:r>
            <a:r>
              <a:rPr lang="en-US" dirty="0" err="1"/>
              <a:t>labour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same time, cocoa farmers are not being paid a fair wage, which puts them under pressure to send their kids to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we approach Easter, we remember that God calls us to uphold justice and stand for the vulnerable. This is a simple, practical way our (church or school) can live that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DC199-1F7E-4DF8-8056-B84D66DFE3B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364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postcard campaign calls on the Federal Government to make policy changes that better protect children in the cocoa industry and ensure cocoa farmers earn a fair wage, reducing the economic pressure that drives child </a:t>
            </a:r>
            <a:r>
              <a:rPr lang="en-US" dirty="0" err="1"/>
              <a:t>labour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want our elected leaders to take meaningful steps toward ending child </a:t>
            </a:r>
            <a:r>
              <a:rPr lang="en-US" dirty="0" err="1"/>
              <a:t>labour</a:t>
            </a:r>
            <a:r>
              <a:rPr lang="en-US" dirty="0"/>
              <a:t> in the chocolate industry.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the service, you’ll find postcards available for you to sign </a:t>
            </a:r>
            <a:r>
              <a:rPr lang="en-US" b="0" i="1" dirty="0">
                <a:highlight>
                  <a:srgbClr val="FFFF00"/>
                </a:highlight>
              </a:rPr>
              <a:t>(let people know where they can find them)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postcard is a simple, prewritten message asking the Government to take action. All you need to do is write your name, email and postcard, and drop the card </a:t>
            </a:r>
            <a:r>
              <a:rPr lang="en-US" i="1" dirty="0">
                <a:highlight>
                  <a:srgbClr val="FFFF00"/>
                </a:highlight>
              </a:rPr>
              <a:t>(insert location)</a:t>
            </a:r>
            <a:r>
              <a:rPr lang="en-US" dirty="0"/>
              <a:t>. It’ll take less than a minute but makes a huge difference!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collect all the postcards from our church and send them together to Baptist World Aid, who will pass them on to key Federal Government ministers.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DC199-1F7E-4DF8-8056-B84D66DFE3B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191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combined voices will help amplify the call for justice.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Join Baptist World Aid and Be Slavery Free by filling out the postcards available </a:t>
            </a:r>
            <a:r>
              <a:rPr lang="en-US" i="1" dirty="0"/>
              <a:t>(in the foyers/in the seats).</a:t>
            </a:r>
            <a:r>
              <a:rPr lang="en-US" dirty="0"/>
              <a:t> Once filled out, hand them back to me/</a:t>
            </a:r>
            <a:r>
              <a:rPr lang="en-US" i="1" dirty="0"/>
              <a:t>(contact person)</a:t>
            </a:r>
            <a:r>
              <a:rPr lang="en-US" dirty="0"/>
              <a:t> so that we can strengthen the call to protect children who are trapped in the cocoa industry.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DC199-1F7E-4DF8-8056-B84D66DFE3B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88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798A75-7991-0B66-FE18-2A44D9F134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EF1096-FE83-6D66-8645-8FD76041E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2200" y="1915200"/>
            <a:ext cx="3027600" cy="30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epal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6E3686-7B51-F158-3ECF-5B172E2E7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ABB3A6-25F4-45A4-B0BB-D0BE6E29D76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3020994-0376-C270-7EE1-B408BC69C5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AE7E3A-58E3-E828-FAFF-E8BC430F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8CF4B0-C288-31E7-0B2D-CE377071D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6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epal 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7371A-6F96-976C-E0FA-23FA4A54B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ABB3A6-25F4-45A4-B0BB-D0BE6E29D76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E23EEC7-BD86-63A8-2501-7D393595F0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9C4BFA-EF1F-F855-59A8-DCA65170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BB2E7C-68EC-957E-7395-14C72E43C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02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epal 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E3A76-43B9-9FEB-3428-B186CF87E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803CDA3-22E4-5940-EED6-C80291271B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2892BF-6A0F-046E-6F13-517EE4EC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3AA511-37A0-1E31-2ADC-F7629B3466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1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epal 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E8211-06AD-2AF6-5FBB-71DB4D595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42C2995-323E-7AAD-12CB-DA98FF44B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E3B8BA-A4B4-C112-E633-372090B2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BA28487-E303-0AD9-C8CE-6125552527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0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ebanon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2DCF8-9537-4925-6FFA-A922C22D0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443F77E0-A71C-E684-922F-28D239AF34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8923B5-A9E4-DF9E-B257-F974750F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1E200CB-8372-343A-06AB-BFD07444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8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ebanon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C17790-0143-0CEE-BD17-EA50F0E75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0B4117A3-54FA-B47B-5F4B-146295553D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28AAB2-5B54-D7EF-65D6-F9742F9C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3B28B5-7CA4-E594-D73B-2B6343380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6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ambodia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738AA-6894-53D3-FAF8-EDEE76236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C327CB1-B299-A193-72C9-3C97E710C3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80883-4119-3589-8207-2453F5B7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7F0ED-D199-1603-C4A1-2519BA9E7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7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ambodia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4D83F-BF06-2617-E542-22F90F23B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DB11E4-E52B-5CFB-FED6-6A68B1DC1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2BCF6B1A-8125-A851-C46E-A05F635DAD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B6BD78-B6F1-227B-F62C-9A7701CD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2351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ambodia 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B2327-88FA-7B35-B3D8-EC01301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DB11E4-E52B-5CFB-FED6-6A68B1DC1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3131F19-D783-B650-1279-563708F384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4280D9-52B3-759E-43CC-0EB1E9BA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7330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ambodia 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078A5-055D-DE59-70C7-58127B257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DB11E4-E52B-5CFB-FED6-6A68B1DC1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DFF6D64-3322-7C1C-392C-A907BAC1D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2E322E-E38B-5CAA-A528-E2842E56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876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angladesh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ADD47C-108F-D519-2856-2DA32B018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9F4923-B9CA-791A-F8EA-632EA49D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E1238AE-CEF4-5C8B-70C0-FA00FE2B0E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BED819-C92C-CD92-6846-058A791F6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5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olomons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BAB93-53B4-4178-9447-F33B4955F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DB11E4-E52B-5CFB-FED6-6A68B1DC1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5F6164E-962B-5D86-6ABF-68684723DE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B57F16-3C71-F566-2E44-35422940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5702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olomons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CBA2B-1543-4553-36E0-FB4B75557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DB11E4-E52B-5CFB-FED6-6A68B1DC1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A1740C6-9A8D-06FC-7C96-D69ED4DC3C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180968-2418-F5C5-4754-2DE7107C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0657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olomons 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0CC55-E8E8-D9DA-9DA6-2B12BDDCF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DB11E4-E52B-5CFB-FED6-6A68B1DC1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1DDCAE9-1CAF-109E-3ADC-5B18A592F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C634A6-B54E-2E8D-C9B2-FD337A1E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8281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ag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F5C8290-C2ED-334C-2ACF-120322B2B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922A05C9-DA53-AC11-6598-75AB71F42E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2224A0-BF8B-6D3C-FDDF-25857DFB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4279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a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2828E50-6637-B59A-5AA5-8FFCFD5B4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3960359-0BAF-85EE-6E11-E6731A8B09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37C5D1-2969-DC68-D15A-BAAEA1EE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8439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ag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A425576-BB7D-054D-2819-06FC1E0A0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AB75E38-8BD9-C74F-A7F7-540D417823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D29346-BAAA-A1D6-A1B3-99D4CD5A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9510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a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310A32A-1A34-9947-96AB-7319BED7D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40E9321-A3B3-31C4-F642-D90A9D980C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A71119-D334-B556-0987-1DAB6EF4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994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a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01B1A02-8A0F-E884-4202-BD86E6F08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2019D77-69BE-63A1-F2E4-DD6FF88E9F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8B91CD-BEF3-C699-AD8A-B0486A4E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53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ustom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3003BB2-A40D-BB35-A797-8658D582ED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0"/>
            <a:ext cx="11734800" cy="6857999"/>
          </a:xfrm>
        </p:spPr>
        <p:txBody>
          <a:bodyPr tIns="813600" rIns="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F755-A434-7B64-A8AC-FAC512437D3B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5B53646-C9CA-5082-F09B-958710771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321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63D0F0-8F27-DB17-3104-10BE5F75D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130F6FC-98E4-EDC6-12F4-875F7B8F3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33420-406A-2879-7798-7AC46E87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380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ustom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2CE915-9F8A-6189-3B8F-207628E98F3B}"/>
              </a:ext>
            </a:extLst>
          </p:cNvPr>
          <p:cNvSpPr/>
          <p:nvPr userDrawn="1"/>
        </p:nvSpPr>
        <p:spPr>
          <a:xfrm>
            <a:off x="0" y="0"/>
            <a:ext cx="6095999" cy="6857999"/>
          </a:xfrm>
          <a:prstGeom prst="rect">
            <a:avLst/>
          </a:prstGeom>
          <a:solidFill>
            <a:srgbClr val="FFF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3003BB2-A40D-BB35-A797-8658D582ED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7999"/>
          </a:xfrm>
        </p:spPr>
        <p:txBody>
          <a:bodyPr tIns="813600" rIns="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AD8D055-E92C-DF13-14A9-1FBF70FC9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9999" y="0"/>
            <a:ext cx="88265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8FBF1B5-E9B7-4AEC-506E-9DC6B3882C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A1E88AE-EBAE-B786-9FC8-8D7735A54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0000" y="5785868"/>
            <a:ext cx="4419198" cy="258532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220880-6EB1-8899-E3BD-E27532E4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4191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6424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angladesh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3E1F67-16C5-0692-1263-CADA2F011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901D2EC9-400F-6693-EEA9-B5B9C4290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55FD68-3010-A65C-C1EF-F2523AE45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50CE30-439F-FB2E-7E3F-35B2FDA88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00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ndscap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DE168-45B0-41CA-BF44-BBB4879C8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0"/>
            <a:ext cx="11734800" cy="6857999"/>
          </a:xfrm>
        </p:spPr>
        <p:txBody>
          <a:bodyPr tIns="813600" rIns="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1A5FB9-AF46-4A9A-AE20-77521DF3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79222"/>
            <a:ext cx="4826001" cy="5230797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5D0FE9-6B78-4898-E5A2-3C4A0518F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98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A00A5FD-77FF-4C59-8B12-84151380B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F04241-45BB-441B-8284-A06568B359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A2E664-2B08-87ED-5E42-05444708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2008894"/>
            <a:ext cx="4419198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290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Point/Quot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03A188F-1139-2AC6-7ECF-7E1731A9C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970383-122A-1B40-CFBF-C1CD4757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516450"/>
            <a:ext cx="7874000" cy="395633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9BDCD58-092A-6957-C182-A51449E7D7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95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Point/Quot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748580B-8AA6-C2D4-65B8-878E03A7B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638E370-8679-4AC4-AA2F-DB6D82D959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819017"/>
            <a:ext cx="7874001" cy="22538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D07FA7-9869-47E6-9E04-2EAFC52A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450829"/>
            <a:ext cx="7874000" cy="395633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4226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oint/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E7699FD-6E01-013D-7CD1-66096442D7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1">
            <a:extLst>
              <a:ext uri="{FF2B5EF4-FFF2-40B4-BE49-F238E27FC236}">
                <a16:creationId xmlns:a16="http://schemas.microsoft.com/office/drawing/2014/main" id="{31FAFFF9-736A-4979-8954-9E50836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1455881"/>
            <a:ext cx="7874001" cy="3946238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5304D9C5-558F-C5D2-BD41-843EF623D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819017"/>
            <a:ext cx="7874001" cy="22538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73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oint/Quot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7680711-EA51-91E7-BE65-186C01CE1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1">
            <a:extLst>
              <a:ext uri="{FF2B5EF4-FFF2-40B4-BE49-F238E27FC236}">
                <a16:creationId xmlns:a16="http://schemas.microsoft.com/office/drawing/2014/main" id="{2DDB0E86-DD50-CCC2-4648-4664F9B1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1455881"/>
            <a:ext cx="7874001" cy="3946238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87E44166-1BA0-864B-691E-6849E12566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819017"/>
            <a:ext cx="7874001" cy="22538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5672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Point/Quote and Portrait Imag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2EC5083-27C9-5CEA-9813-EFB1ABB89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F3E2D2A-2DF4-4BE2-BDFF-055678C60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5" y="813600"/>
            <a:ext cx="3484805" cy="52308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61C664A4-D25E-4768-26BB-EFB9AD7167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85868"/>
            <a:ext cx="5809996" cy="258532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45874D-7A1C-342A-8EB9-FD5DA698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5809995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269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Point/Quote and Portrait Imag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B4D076-14E3-7374-B4B1-F239FA7E5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F3E2D2A-2DF4-4BE2-BDFF-055678C60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5" y="813600"/>
            <a:ext cx="3484805" cy="52308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CDCC772B-1785-6665-1242-350D0FB65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85868"/>
            <a:ext cx="5809996" cy="258532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2AC118-92BF-8BDD-A3C7-70A47064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5809995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460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BD8F657-BB10-0478-2A8E-84D0993E0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C3CED77-3A83-4D7E-82C7-9875901C8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5" y="813600"/>
            <a:ext cx="3484805" cy="52308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CB244C5-CEC7-4313-B7B3-485BBB7827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1705985"/>
            <a:ext cx="6216651" cy="4338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BBF1A36-1F40-46E2-89B2-0A2B23D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13600"/>
            <a:ext cx="6216651" cy="485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490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Imag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E13EDEE-FEB1-FD8D-A60F-D0E1F9631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C3CED77-3A83-4D7E-82C7-9875901C8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5" y="813600"/>
            <a:ext cx="3484805" cy="52308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84D0635-FE67-070C-DF6F-F7F5C8659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1705985"/>
            <a:ext cx="6216651" cy="43384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24EC57D8-F6A2-194E-36EC-2068AFD1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13600"/>
            <a:ext cx="6216651" cy="4507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564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angladesh 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978D0-5E00-22F7-600B-3535514CD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D449C07-922C-D7BD-B11B-0C24C6438E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58B8CF-CCDC-B994-6BAF-2822CD15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BED4C9D-5AE7-A2DC-D2AB-04C96346CE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1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ndscape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E1EE6BC-D427-1DA9-16BB-DDA06692C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C3CED77-3A83-4D7E-82C7-9875901C8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3" y="1721242"/>
            <a:ext cx="4298407" cy="2867003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3A150D8-7B99-46FC-8BFC-91268B5ED5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1705985"/>
            <a:ext cx="6216651" cy="43384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E3623DF-F939-0546-4AF3-7496CAED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13600"/>
            <a:ext cx="6216651" cy="48558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2348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ndscape Imag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3E5ED75-370A-CF00-6BC5-9D7B28896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C3CED77-3A83-4D7E-82C7-9875901C8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3" y="1721242"/>
            <a:ext cx="4298407" cy="2867003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073159F-1C7A-CA90-29C9-146D614ED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1705985"/>
            <a:ext cx="6216651" cy="4338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31095B4-254E-38E6-9A40-9C432D57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13600"/>
            <a:ext cx="6216651" cy="485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295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E5E2337-66E8-FC04-A988-9C23CB511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C994A8A-3E08-495B-8836-B4D9EDD582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51200" y="1721243"/>
            <a:ext cx="1627200" cy="4323157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100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4122926-4B81-E05F-43B4-A11BC0A0FE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1705985"/>
            <a:ext cx="7667601" cy="4338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BABBF29-4DA2-FE7A-F66B-DED2AA35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13600"/>
            <a:ext cx="7667601" cy="485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221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0D6F9CE-1C19-72BC-3747-80918E4BB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C994A8A-3E08-495B-8836-B4D9EDD582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51200" y="1721243"/>
            <a:ext cx="1627200" cy="4323157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100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AAA8964-BD56-C6EB-AA1A-82E17BA6EB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1705985"/>
            <a:ext cx="7667601" cy="43384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BF73391A-E4B8-514C-9563-6B8B8BA1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813600"/>
            <a:ext cx="7667601" cy="485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4079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and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rectangle with a black background&#10;&#10;Description automatically generated">
            <a:extLst>
              <a:ext uri="{FF2B5EF4-FFF2-40B4-BE49-F238E27FC236}">
                <a16:creationId xmlns:a16="http://schemas.microsoft.com/office/drawing/2014/main" id="{20078CFB-CCB7-2286-8ED5-575E76BA0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D7B6BB-E0E7-472E-9FC6-9C03D420DB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37A415-3437-4F56-9089-D3E8D247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1" y="2435715"/>
            <a:ext cx="4421971" cy="198656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2BA7E-09D8-4FA7-BB69-DCCFDBB64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0001" y="4422284"/>
            <a:ext cx="4421971" cy="2504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784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and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BE89C1AD-725C-6298-64A9-618385E25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80577DD-F89B-42B9-A366-FAA8B7F0D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29383F-9171-5517-BC18-A5F75FA6A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1" y="2435715"/>
            <a:ext cx="4421971" cy="198656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82CBC31-E232-5911-722A-CB7EB790D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0001" y="4422284"/>
            <a:ext cx="4421971" cy="2504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370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and 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s&#10;&#10;Description automatically generated">
            <a:extLst>
              <a:ext uri="{FF2B5EF4-FFF2-40B4-BE49-F238E27FC236}">
                <a16:creationId xmlns:a16="http://schemas.microsoft.com/office/drawing/2014/main" id="{2FE761A6-7132-3984-EA30-EB171C967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80577DD-F89B-42B9-A366-FAA8B7F0D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FDFDC6-58CD-16C3-CB93-EA0B70A4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1" y="2435715"/>
            <a:ext cx="4421971" cy="198656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2EBFA2-F02E-B759-9189-090B39B447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0001" y="4422284"/>
            <a:ext cx="4421971" cy="2504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461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and 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pink triangles&#10;&#10;Description automatically generated">
            <a:extLst>
              <a:ext uri="{FF2B5EF4-FFF2-40B4-BE49-F238E27FC236}">
                <a16:creationId xmlns:a16="http://schemas.microsoft.com/office/drawing/2014/main" id="{AD2A2DA7-D7F8-966C-F46C-50CFDDD7B7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80577DD-F89B-42B9-A366-FAA8B7F0D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5D0B39-F1E0-8215-E66C-D44F64A2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1" y="2435715"/>
            <a:ext cx="4421971" cy="198656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A470E9-CB33-53AC-00BA-419F318E3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0001" y="4422284"/>
            <a:ext cx="4421971" cy="2504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821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and 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orange square&#10;&#10;Description automatically generated">
            <a:extLst>
              <a:ext uri="{FF2B5EF4-FFF2-40B4-BE49-F238E27FC236}">
                <a16:creationId xmlns:a16="http://schemas.microsoft.com/office/drawing/2014/main" id="{BDA6F431-5EA8-ABF5-0F59-012A6AAC5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80577DD-F89B-42B9-A366-FAA8B7F0D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FF3FD0-A74E-BB7E-CC69-BE95AB41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1" y="2435715"/>
            <a:ext cx="4421971" cy="1986569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22115FB-3D1C-7A89-D2EB-589A64E262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0001" y="4422284"/>
            <a:ext cx="4421971" cy="2504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06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lag Strip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78AED1E-34D5-786D-9FA5-6ABB16470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59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angladesh 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4A4457-0799-627D-F1CA-685314D1F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D62F01C-9B2A-CB6C-E000-D34033F02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8C235F-CA20-8BA3-CBC6-65F68199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D70C9D-F92A-CD1F-ADBA-69246E737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8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lag Strip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44D542-D78B-4D9B-51AE-7DA6D377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Statistics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81B76FD-E0CE-4708-9182-0F9E7F5FA2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813599"/>
            <a:ext cx="6975785" cy="225383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EAC1429-1DE4-4D9A-ADCD-17826D5B3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9999" y="5393333"/>
            <a:ext cx="2798001" cy="22538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7D82B14A-741A-4E6D-BFFE-1373FFC236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000" y="5393333"/>
            <a:ext cx="2798001" cy="22538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0300FDA8-6E76-414A-B9AC-C590B44FCC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6999" y="5393333"/>
            <a:ext cx="2798001" cy="22538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8A79EFC-4160-4A7B-B700-4415666803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69999" y="4689870"/>
            <a:ext cx="2798000" cy="500063"/>
          </a:xfrm>
        </p:spPr>
        <p:txBody>
          <a:bodyPr>
            <a:noAutofit/>
          </a:bodyPr>
          <a:lstStyle>
            <a:lvl1pPr>
              <a:defRPr lang="en-AU" sz="36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906EBC5-2B81-40F8-9778-893E12B8E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96999" y="4689870"/>
            <a:ext cx="2798000" cy="500063"/>
          </a:xfrm>
        </p:spPr>
        <p:txBody>
          <a:bodyPr>
            <a:noAutofit/>
          </a:bodyPr>
          <a:lstStyle>
            <a:lvl1pPr>
              <a:defRPr lang="en-AU" sz="36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B42942A-7356-4CFD-8AA3-9BC0AD4D58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3999" y="4689870"/>
            <a:ext cx="2798000" cy="500063"/>
          </a:xfrm>
        </p:spPr>
        <p:txBody>
          <a:bodyPr>
            <a:noAutofit/>
          </a:bodyPr>
          <a:lstStyle>
            <a:lvl1pPr>
              <a:defRPr lang="en-AU" sz="36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18F6772-F6BD-429F-9A75-8C052F86BF5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69997" y="1485870"/>
            <a:ext cx="2798001" cy="27972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618BA3D2-16BB-4A1E-A783-E8E1EE0829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96998" y="1485870"/>
            <a:ext cx="2798001" cy="27972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D59AEA59-951F-4160-B95D-BE7A8E86402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23998" y="1485870"/>
            <a:ext cx="2798001" cy="27972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1270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Statistics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0978821E-37CE-49B3-783F-B854F69ACF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9999" y="813599"/>
            <a:ext cx="6975785" cy="225383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DDF0FCFE-0150-04D2-92C0-5DCA8CA416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9999" y="5393333"/>
            <a:ext cx="2798001" cy="22538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DB822A82-AB7D-6F36-063A-7E0D9AA85A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000" y="5393333"/>
            <a:ext cx="2798001" cy="22538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5C009961-48C4-AC3E-CDD0-214F9AEC11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6999" y="5393333"/>
            <a:ext cx="2798001" cy="22538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2FBB62-0834-CEB7-092A-41344FC4F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69999" y="4689870"/>
            <a:ext cx="2798000" cy="500063"/>
          </a:xfrm>
        </p:spPr>
        <p:txBody>
          <a:bodyPr>
            <a:noAutofit/>
          </a:bodyPr>
          <a:lstStyle>
            <a:lvl1pPr>
              <a:defRPr lang="en-AU" sz="36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F809E95-92A0-E8D6-C9AE-AAA127FC04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96999" y="4689870"/>
            <a:ext cx="2798000" cy="500063"/>
          </a:xfrm>
        </p:spPr>
        <p:txBody>
          <a:bodyPr>
            <a:noAutofit/>
          </a:bodyPr>
          <a:lstStyle>
            <a:lvl1pPr>
              <a:defRPr lang="en-AU" sz="36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DEDC4EE-9340-FC86-16E7-73C455E40B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3999" y="4689870"/>
            <a:ext cx="2798000" cy="500063"/>
          </a:xfrm>
        </p:spPr>
        <p:txBody>
          <a:bodyPr>
            <a:noAutofit/>
          </a:bodyPr>
          <a:lstStyle>
            <a:lvl1pPr>
              <a:defRPr lang="en-AU" sz="36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252F25D0-90B2-C87F-3912-99C1927214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69997" y="1485870"/>
            <a:ext cx="2798001" cy="27972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D434DF-5998-4C56-25E7-6169EA0C0BA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96998" y="1485870"/>
            <a:ext cx="2798001" cy="27972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7A2FB7F-5A09-3917-898C-782D53418EF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23998" y="1485870"/>
            <a:ext cx="2798001" cy="27972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4496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2765E9-DE16-41C0-A77E-9DBE2003084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0AF16D-0A27-BC83-448B-DCD75689C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C03B0-9C42-A8A0-0CEA-655BBA5F2B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70001" y="604774"/>
            <a:ext cx="3454592" cy="179126"/>
          </a:xfrm>
          <a:prstGeom prst="rect">
            <a:avLst/>
          </a:prstGeom>
        </p:spPr>
      </p:pic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528E872-DA15-504A-8915-C7AA5C5C8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3595" y="813600"/>
            <a:ext cx="3484805" cy="5230800"/>
          </a:xfrm>
        </p:spPr>
        <p:txBody>
          <a:bodyPr tIns="813600" anchor="ctr" anchorCtr="0"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23" name="Title 19">
            <a:extLst>
              <a:ext uri="{FF2B5EF4-FFF2-40B4-BE49-F238E27FC236}">
                <a16:creationId xmlns:a16="http://schemas.microsoft.com/office/drawing/2014/main" id="{516321BB-EF38-BEF7-D002-745A57A7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1436779"/>
            <a:ext cx="6253309" cy="1550104"/>
          </a:xfrm>
        </p:spPr>
        <p:txBody>
          <a:bodyPr wrap="square">
            <a:spAutoFit/>
          </a:bodyPr>
          <a:lstStyle>
            <a:lvl1pPr>
              <a:lnSpc>
                <a:spcPct val="75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D13F8D2-9360-5DD9-52E3-C43FC6B151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9999" y="3111696"/>
            <a:ext cx="6253309" cy="307777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B96E717-6CFF-CC86-06BA-AE4D494EB8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3320" y="4627882"/>
            <a:ext cx="3655231" cy="615553"/>
          </a:xfrm>
        </p:spPr>
        <p:txBody>
          <a:bodyPr wrap="square" anchor="ctr" anchorCtr="0">
            <a:spAutoFit/>
          </a:bodyPr>
          <a:lstStyle>
            <a:lvl1pPr>
              <a:lnSpc>
                <a:spcPct val="100000"/>
              </a:lnSpc>
              <a:defRPr>
                <a:latin typeface="Public Sans SemiBold" pitchFamily="2" charset="0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93D79E0-CD45-A7BF-CB0E-3E993170D1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70000" y="3826918"/>
            <a:ext cx="2217480" cy="2217481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4222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71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643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angladesh Imag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4F90D-3F18-D1EA-D752-360E80A7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E8B5CA4-4C78-00B7-EFFB-71C377BC4E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443E39-9838-260B-1E78-21556F1F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A971E00-14AE-246A-4A96-C204945B6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35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Uganda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34CF2-9494-9050-B0CD-1BF1EED7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108DD9-E655-C856-4F8E-DFA74D68ED50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B9F40CD9-2021-2470-9C13-81653B7F48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614A5D-0D9F-590E-3FB9-395422C7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15C7E1-12AA-299C-0CBE-103C53A2D5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94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enya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3F0CD-9B9A-8AC6-1737-9576F44B2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ABB3A6-25F4-45A4-B0BB-D0BE6E29D76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001B6668-9F8D-0956-65D2-F4E4980CA2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F393442-9D91-E9E5-B109-7518825C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43868B-5DA4-6AFC-F023-3A0A10469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30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epal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3F8FC-3AC1-94F8-112F-5CA33EF6A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6698D-5A8D-4A5E-844B-F4053AED73F9}"/>
              </a:ext>
            </a:extLst>
          </p:cNvPr>
          <p:cNvSpPr/>
          <p:nvPr userDrawn="1"/>
        </p:nvSpPr>
        <p:spPr>
          <a:xfrm>
            <a:off x="0" y="-1"/>
            <a:ext cx="6185199" cy="6858000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50F3A10-0F61-1EB4-FAEF-CDBF048284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9999" y="5793947"/>
            <a:ext cx="4825999" cy="250453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lang="en-US" dirty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34349C-D49A-4D2F-6FF2-AC26ABAE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8" y="2008894"/>
            <a:ext cx="4825999" cy="2971454"/>
          </a:xfrm>
        </p:spPr>
        <p:txBody>
          <a:bodyPr anchor="ctr" anchorCtr="0">
            <a:normAutofit/>
          </a:bodyPr>
          <a:lstStyle>
            <a:lvl1pPr>
              <a:lnSpc>
                <a:spcPct val="7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101A31-D5CB-31DB-35AD-B71921FE83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9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4A25A-9E93-4CE6-A5EA-312C5D2E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99" y="813600"/>
            <a:ext cx="10564800" cy="4507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E7BDE-F45A-4EBB-A64E-67E7CB50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98" y="1668298"/>
            <a:ext cx="10564800" cy="42192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Body</a:t>
            </a:r>
          </a:p>
          <a:p>
            <a:pPr lvl="2"/>
            <a:r>
              <a:rPr lang="en-US" dirty="0"/>
              <a:t>Point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C9A931-2B25-42F7-B841-49B15B2A49C8}"/>
              </a:ext>
            </a:extLst>
          </p:cNvPr>
          <p:cNvSpPr txBox="1">
            <a:spLocks/>
          </p:cNvSpPr>
          <p:nvPr userDrawn="1"/>
        </p:nvSpPr>
        <p:spPr>
          <a:xfrm>
            <a:off x="4145132" y="6234956"/>
            <a:ext cx="41148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77D561-65BA-4B52-9B70-5EB14B28C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200" y="6295841"/>
            <a:ext cx="1627200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46A2BEEE-B10F-4D82-ACC9-EC8BB58B151F}" type="datetime4">
              <a:rPr lang="en-AU" smtClean="0"/>
              <a:t>23 February 2026</a:t>
            </a:fld>
            <a:endParaRPr lang="en-AU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27F184F-44B3-499C-AA92-919F8A026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3598" y="6295841"/>
            <a:ext cx="8534587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535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77" r:id="rId3"/>
    <p:sldLayoutId id="2147483720" r:id="rId4"/>
    <p:sldLayoutId id="2147483718" r:id="rId5"/>
    <p:sldLayoutId id="2147483719" r:id="rId6"/>
    <p:sldLayoutId id="2147483689" r:id="rId7"/>
    <p:sldLayoutId id="2147483674" r:id="rId8"/>
    <p:sldLayoutId id="2147483721" r:id="rId9"/>
    <p:sldLayoutId id="2147483691" r:id="rId10"/>
    <p:sldLayoutId id="2147483676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695" r:id="rId23"/>
    <p:sldLayoutId id="2147483697" r:id="rId24"/>
    <p:sldLayoutId id="2147483699" r:id="rId25"/>
    <p:sldLayoutId id="2147483701" r:id="rId26"/>
    <p:sldLayoutId id="2147483703" r:id="rId27"/>
    <p:sldLayoutId id="2147483672" r:id="rId28"/>
    <p:sldLayoutId id="2147483673" r:id="rId29"/>
    <p:sldLayoutId id="2147483651" r:id="rId30"/>
    <p:sldLayoutId id="2147483652" r:id="rId31"/>
    <p:sldLayoutId id="2147483706" r:id="rId32"/>
    <p:sldLayoutId id="2147483653" r:id="rId33"/>
    <p:sldLayoutId id="2147483707" r:id="rId34"/>
    <p:sldLayoutId id="2147483654" r:id="rId35"/>
    <p:sldLayoutId id="2147483708" r:id="rId36"/>
    <p:sldLayoutId id="2147483657" r:id="rId37"/>
    <p:sldLayoutId id="2147483658" r:id="rId38"/>
    <p:sldLayoutId id="2147483709" r:id="rId39"/>
    <p:sldLayoutId id="2147483661" r:id="rId40"/>
    <p:sldLayoutId id="2147483710" r:id="rId41"/>
    <p:sldLayoutId id="2147483662" r:id="rId42"/>
    <p:sldLayoutId id="2147483711" r:id="rId43"/>
    <p:sldLayoutId id="2147483663" r:id="rId44"/>
    <p:sldLayoutId id="2147483664" r:id="rId45"/>
    <p:sldLayoutId id="2147483713" r:id="rId46"/>
    <p:sldLayoutId id="2147483714" r:id="rId47"/>
    <p:sldLayoutId id="2147483715" r:id="rId48"/>
    <p:sldLayoutId id="2147483669" r:id="rId49"/>
    <p:sldLayoutId id="2147483668" r:id="rId50"/>
    <p:sldLayoutId id="2147483712" r:id="rId51"/>
    <p:sldLayoutId id="2147483665" r:id="rId52"/>
    <p:sldLayoutId id="2147483733" r:id="rId53"/>
    <p:sldLayoutId id="2147483671" r:id="rId54"/>
    <p:sldLayoutId id="2147483670" r:id="rId55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0"/>
        </a:spcAft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Public Sans SemiBol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9960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30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BBB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5E5F4-88FD-4B18-7B12-430C16C25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4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42F70-FA50-491E-63CB-C68334F1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E88CC-5E81-E129-8E6C-9A9765391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7EA3-92B1-DEEE-60F4-7C501D4B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B1ADE-E4A8-CF0B-3B4F-1F3B9AF9E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1491"/>
      </p:ext>
    </p:extLst>
  </p:cSld>
  <p:clrMapOvr>
    <a:masterClrMapping/>
  </p:clrMapOvr>
</p:sld>
</file>

<file path=ppt/theme/theme1.xml><?xml version="1.0" encoding="utf-8"?>
<a:theme xmlns:a="http://schemas.openxmlformats.org/drawingml/2006/main" name="Baptist World Aid">
  <a:themeElements>
    <a:clrScheme name="Custom 2">
      <a:dk1>
        <a:srgbClr val="333F4C"/>
      </a:dk1>
      <a:lt1>
        <a:srgbClr val="F0F0E6"/>
      </a:lt1>
      <a:dk2>
        <a:srgbClr val="333F4C"/>
      </a:dk2>
      <a:lt2>
        <a:srgbClr val="FFFFFF"/>
      </a:lt2>
      <a:accent1>
        <a:srgbClr val="0144CB"/>
      </a:accent1>
      <a:accent2>
        <a:srgbClr val="03C8E6"/>
      </a:accent2>
      <a:accent3>
        <a:srgbClr val="058C1D"/>
      </a:accent3>
      <a:accent4>
        <a:srgbClr val="87E83A"/>
      </a:accent4>
      <a:accent5>
        <a:srgbClr val="B46EFF"/>
      </a:accent5>
      <a:accent6>
        <a:srgbClr val="FFA3FF"/>
      </a:accent6>
      <a:hlink>
        <a:srgbClr val="0144CB"/>
      </a:hlink>
      <a:folHlink>
        <a:srgbClr val="BE5082"/>
      </a:folHlink>
    </a:clrScheme>
    <a:fontScheme name="Custom 1">
      <a:majorFont>
        <a:latin typeface="PP Right Grotesk Compact Dark"/>
        <a:ea typeface=""/>
        <a:cs typeface=""/>
      </a:majorFont>
      <a:minorFont>
        <a:latin typeface="Public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AA-PowerPoint-Template" id="{38884AA9-2625-4978-887D-1DABAADE0CD6}" vid="{3640E1E0-F22F-4198-AA37-C6C0AB0A85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4719D8F1E6B48AF01C6E3C464902F" ma:contentTypeVersion="20" ma:contentTypeDescription="Create a new document." ma:contentTypeScope="" ma:versionID="2d52f5a070fcca8921d99e603b322fdd">
  <xsd:schema xmlns:xsd="http://www.w3.org/2001/XMLSchema" xmlns:xs="http://www.w3.org/2001/XMLSchema" xmlns:p="http://schemas.microsoft.com/office/2006/metadata/properties" xmlns:ns2="1b3e41be-d8b2-4c2a-8965-8f484ad39dc2" xmlns:ns3="47d19ca1-2412-4be4-9cad-3017a7b92e67" targetNamespace="http://schemas.microsoft.com/office/2006/metadata/properties" ma:root="true" ma:fieldsID="e8afa147eadead2510c5ab68318a4289" ns2:_="" ns3:_="">
    <xsd:import namespace="1b3e41be-d8b2-4c2a-8965-8f484ad39dc2"/>
    <xsd:import namespace="47d19ca1-2412-4be4-9cad-3017a7b92e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z2o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e41be-d8b2-4c2a-8965-8f484ad39d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z2oe" ma:index="20" nillable="true" ma:displayName="Person or Group" ma:list="UserInfo" ma:internalName="z2o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a4f926e-6caa-4736-a581-99400c1fd9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19ca1-2412-4be4-9cad-3017a7b92e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6d58de2-89f1-4fe0-ae9d-70e69c98718b}" ma:internalName="TaxCatchAll" ma:showField="CatchAllData" ma:web="47d19ca1-2412-4be4-9cad-3017a7b92e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3e41be-d8b2-4c2a-8965-8f484ad39dc2">
      <Terms xmlns="http://schemas.microsoft.com/office/infopath/2007/PartnerControls"/>
    </lcf76f155ced4ddcb4097134ff3c332f>
    <TaxCatchAll xmlns="47d19ca1-2412-4be4-9cad-3017a7b92e67" xsi:nil="true"/>
    <z2oe xmlns="1b3e41be-d8b2-4c2a-8965-8f484ad39dc2">
      <UserInfo>
        <DisplayName/>
        <AccountId xsi:nil="true"/>
        <AccountType/>
      </UserInfo>
    </z2o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364758-F87B-47E6-A285-08C03540C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3e41be-d8b2-4c2a-8965-8f484ad39dc2"/>
    <ds:schemaRef ds:uri="47d19ca1-2412-4be4-9cad-3017a7b92e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7E0378-F69E-4D8E-9BEC-5836D1770A8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47d19ca1-2412-4be4-9cad-3017a7b92e67"/>
    <ds:schemaRef ds:uri="1b3e41be-d8b2-4c2a-8965-8f484ad39dc2"/>
  </ds:schemaRefs>
</ds:datastoreItem>
</file>

<file path=customXml/itemProps3.xml><?xml version="1.0" encoding="utf-8"?>
<ds:datastoreItem xmlns:ds="http://schemas.openxmlformats.org/officeDocument/2006/customXml" ds:itemID="{6BD67F3A-4FA8-46E4-A8D8-23EDB6F9A5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</TotalTime>
  <Words>343</Words>
  <Application>Microsoft Office PowerPoint</Application>
  <PresentationFormat>Widescreen</PresentationFormat>
  <Paragraphs>14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PP Right Grotesk Compact Dark</vt:lpstr>
      <vt:lpstr>Public Sans Light</vt:lpstr>
      <vt:lpstr>Calibri</vt:lpstr>
      <vt:lpstr>Arial</vt:lpstr>
      <vt:lpstr>Public Sans SemiBold</vt:lpstr>
      <vt:lpstr>Baptist World Aid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Huckel</dc:creator>
  <cp:lastModifiedBy>Claudia Widjaja</cp:lastModifiedBy>
  <cp:revision>5</cp:revision>
  <dcterms:created xsi:type="dcterms:W3CDTF">2022-02-14T03:11:39Z</dcterms:created>
  <dcterms:modified xsi:type="dcterms:W3CDTF">2026-02-23T00:13:39Z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0x010100A874719D8F1E6B48AF01C6E3C464902F</vt:lpwstr>
  </property>
  <property fmtid="{D5CDD505-2E9C-101B-9397-08002B2CF9AE}" pid="3" name="MediaServiceImageTags">
    <vt:lpwstr/>
  </property>
</Properties>
</file>