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7"/>
    <p:restoredTop sz="94686"/>
  </p:normalViewPr>
  <p:slideViewPr>
    <p:cSldViewPr snapToGrid="0">
      <p:cViewPr varScale="1">
        <p:scale>
          <a:sx n="138" d="100"/>
          <a:sy n="138" d="100"/>
        </p:scale>
        <p:origin x="14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5895-0796-DDBC-0A9D-A300BF2FC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F75D9-CCFC-CF88-7041-E4963BB0E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22EA-EF80-999D-707F-0EBFE6E8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E4A2-D6C9-DF24-55CE-2EBF85F6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CE2C-22CA-1472-1933-19F56DB2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614-D77A-D679-06E8-39C5A876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926CA-5FF0-2DDA-8A27-A5F7DBF07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CB0DB-A4E4-E194-186C-E027537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0B73-F1B1-1489-06A9-2E676E5B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CF28-D3A2-5F4E-88C7-FA8FBDAC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24ADB-22D2-E91E-BA48-B41E170AE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7E40-B477-8B68-0F6E-A69DA13FF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C5DD-FD30-1C94-D53E-9A6E0252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87420-9655-F744-D175-E6E893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62255-44D6-C197-610D-9F8A9FC8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FB29-B56D-1AE0-A440-CCDC699A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AE7C-B2F1-F8F7-4CC5-C58259A7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549F8-709C-7B17-A3D6-C7CAA77B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1153-C0E2-0B79-A409-DC076405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E8468-8787-A376-FD18-698EDCFA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269C-0063-EC6B-E205-3BEA8145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7B0B-5A7D-15F4-B3A2-6DC651AD9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1C92-6239-7EF6-212D-201B6AF9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EE75B-2396-CA92-0B37-A019680F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17BE-229E-D87B-1870-76D134BE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35ED-FD6D-F035-B6ED-BCC53D1F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4867-EA7B-E715-1A45-F634C7B3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E280-744A-CF44-6E5E-7FFD50341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F73A4-C73F-C84B-4095-D2F86978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5FBC8-BC6F-C92C-D269-A22A3F68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69784-A29D-13B8-21A0-C7AA6C73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AC9C-55C8-B177-F722-B2D75736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4D850-A2B5-1E30-17B1-07CAEBB5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57682-E57D-1998-C154-F24FE15B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9C8F6-43DE-1F75-4C00-9D37E6B91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1B57C-F8D4-A835-83CE-FA3C4783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ABD90-B800-EE3F-D647-A554F8BE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AFE07-283E-0355-3AD2-CBE4033C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490C1-2FDF-CF25-794F-512E4951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87DF-1098-D58A-CDCE-B2BFAE85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81407-2382-7D5B-B7AB-8F0377A3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52BC4-9417-5C80-BBF9-26C30192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04429-3C76-8FA6-1021-043391E7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6EFAA-0319-FE33-42F0-052352B1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2C8FE-7433-81F2-CE4A-9C9B6A32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A6F9-9818-0022-5814-68ECE507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2C32-231D-55BF-BD47-C432DAB8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60E7-6A44-BF3F-2169-32962E7A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5AC36-7D93-D82A-5AC4-00C6D8F7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C2D55-A223-C272-B220-FB04B8CE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1A42D-0306-CE1D-A1D9-17F670E0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71E86-2E7D-CEF3-EF02-F6042765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682D-7E54-D13D-5E28-DD9A4548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10C5F-1325-B549-0CB7-EC4F0FC49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757D1-DCB9-B4CB-BA70-91F0954D7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E0740-94B2-ADD7-2B83-36D031F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BA359-CAE3-9F00-FF78-2CFA918A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8CD3A-ADBF-46D6-E19E-B3FBEA62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FF508-762D-4690-A3CC-35400A28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3C69A-3D93-3EA5-0C07-BF56BB2F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9E68-4946-0EE2-95E8-A0FC1C093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ABB60-8C82-A945-8E33-BA21D5481F7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02E6-6C52-593B-7B50-2839136E6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2F1FA-39A0-B1F6-3077-722F7ED70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FFBF4-1AAB-6145-AD96-F0DE232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smiling in front of palm trees&#10;&#10;Description automatically generated">
            <a:extLst>
              <a:ext uri="{FF2B5EF4-FFF2-40B4-BE49-F238E27FC236}">
                <a16:creationId xmlns:a16="http://schemas.microsoft.com/office/drawing/2014/main" id="{BE759B78-CC38-8A67-5A5E-45C0A352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02" y="464446"/>
            <a:ext cx="8467595" cy="56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jar of seeds&#10;&#10;Description automatically generated">
            <a:extLst>
              <a:ext uri="{FF2B5EF4-FFF2-40B4-BE49-F238E27FC236}">
                <a16:creationId xmlns:a16="http://schemas.microsoft.com/office/drawing/2014/main" id="{4917C040-9B66-4233-28AB-124E7B6A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3514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83D4C-0791-5A87-0382-62C048AC7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a field&#10;&#10;Description automatically generated">
            <a:extLst>
              <a:ext uri="{FF2B5EF4-FFF2-40B4-BE49-F238E27FC236}">
                <a16:creationId xmlns:a16="http://schemas.microsoft.com/office/drawing/2014/main" id="{E9684386-0864-B543-23EE-85D0E062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58" y="467096"/>
            <a:ext cx="8312284" cy="55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FB25E-7658-A70A-D430-492D07B9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oon with a pile of sand&#10;&#10;Description automatically generated">
            <a:extLst>
              <a:ext uri="{FF2B5EF4-FFF2-40B4-BE49-F238E27FC236}">
                <a16:creationId xmlns:a16="http://schemas.microsoft.com/office/drawing/2014/main" id="{AC3C853E-2184-285D-ACE7-B1526114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19" y="540440"/>
            <a:ext cx="8215162" cy="54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55556-EF99-88D7-C832-7B128265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ugh on a cutting board&#10;&#10;Description automatically generated">
            <a:extLst>
              <a:ext uri="{FF2B5EF4-FFF2-40B4-BE49-F238E27FC236}">
                <a16:creationId xmlns:a16="http://schemas.microsoft.com/office/drawing/2014/main" id="{E07B85D7-7121-0C1D-3DD4-2815D1AC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40" y="506748"/>
            <a:ext cx="8351120" cy="55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5CA24-FE18-FBEF-CBB1-6AD2ECE8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dough on a table&#10;&#10;Description automatically generated">
            <a:extLst>
              <a:ext uri="{FF2B5EF4-FFF2-40B4-BE49-F238E27FC236}">
                <a16:creationId xmlns:a16="http://schemas.microsoft.com/office/drawing/2014/main" id="{25AE10B7-A8A3-A752-7003-CA8A8928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58" y="926502"/>
            <a:ext cx="8312284" cy="46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4719D8F1E6B48AF01C6E3C464902F" ma:contentTypeVersion="19" ma:contentTypeDescription="Create a new document." ma:contentTypeScope="" ma:versionID="d79c8b43f25a38deb3877c5aaab6966e">
  <xsd:schema xmlns:xsd="http://www.w3.org/2001/XMLSchema" xmlns:xs="http://www.w3.org/2001/XMLSchema" xmlns:p="http://schemas.microsoft.com/office/2006/metadata/properties" xmlns:ns2="1b3e41be-d8b2-4c2a-8965-8f484ad39dc2" xmlns:ns3="47d19ca1-2412-4be4-9cad-3017a7b92e67" targetNamespace="http://schemas.microsoft.com/office/2006/metadata/properties" ma:root="true" ma:fieldsID="f978f10d079b76712f35491546e9a47c" ns2:_="" ns3:_="">
    <xsd:import namespace="1b3e41be-d8b2-4c2a-8965-8f484ad39dc2"/>
    <xsd:import namespace="47d19ca1-2412-4be4-9cad-3017a7b92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z2o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e41be-d8b2-4c2a-8965-8f484ad39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z2oe" ma:index="20" nillable="true" ma:displayName="Person or Group" ma:list="UserInfo" ma:internalName="z2o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19ca1-2412-4be4-9cad-3017a7b92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6d58de2-89f1-4fe0-ae9d-70e69c98718b}" ma:internalName="TaxCatchAll" ma:showField="CatchAllData" ma:web="47d19ca1-2412-4be4-9cad-3017a7b92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d19ca1-2412-4be4-9cad-3017a7b92e67" xsi:nil="true"/>
    <z2oe xmlns="1b3e41be-d8b2-4c2a-8965-8f484ad39dc2">
      <UserInfo>
        <DisplayName/>
        <AccountId xsi:nil="true"/>
        <AccountType/>
      </UserInfo>
    </z2oe>
    <lcf76f155ced4ddcb4097134ff3c332f xmlns="1b3e41be-d8b2-4c2a-8965-8f484ad39dc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C2936-6584-46D5-BA3A-AC8CF5951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3e41be-d8b2-4c2a-8965-8f484ad39dc2"/>
    <ds:schemaRef ds:uri="47d19ca1-2412-4be4-9cad-3017a7b92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0FEF79-8EC0-4DF5-BEB5-A6416D2AC311}">
  <ds:schemaRefs>
    <ds:schemaRef ds:uri="http://schemas.microsoft.com/office/2006/metadata/properties"/>
    <ds:schemaRef ds:uri="http://schemas.microsoft.com/office/infopath/2007/PartnerControls"/>
    <ds:schemaRef ds:uri="47d19ca1-2412-4be4-9cad-3017a7b92e67"/>
    <ds:schemaRef ds:uri="1b3e41be-d8b2-4c2a-8965-8f484ad39dc2"/>
  </ds:schemaRefs>
</ds:datastoreItem>
</file>

<file path=customXml/itemProps3.xml><?xml version="1.0" encoding="utf-8"?>
<ds:datastoreItem xmlns:ds="http://schemas.openxmlformats.org/officeDocument/2006/customXml" ds:itemID="{E3149F9C-8745-4382-B6E8-3EEC468A69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Bell</dc:creator>
  <cp:lastModifiedBy>Emily Bell</cp:lastModifiedBy>
  <cp:revision>6</cp:revision>
  <dcterms:created xsi:type="dcterms:W3CDTF">2024-11-12T22:42:19Z</dcterms:created>
  <dcterms:modified xsi:type="dcterms:W3CDTF">2024-12-05T22:30:29Z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0x010100A874719D8F1E6B48AF01C6E3C464902F</vt:lpwstr>
  </property>
  <property fmtid="{D5CDD505-2E9C-101B-9397-08002B2CF9AE}" pid="3" name="MediaServiceImageTags">
    <vt:lpwstr/>
  </property>
</Properties>
</file>