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0"/>
  </p:notesMasterIdLst>
  <p:sldIdLst>
    <p:sldId id="256" r:id="rId5"/>
    <p:sldId id="261" r:id="rId6"/>
    <p:sldId id="258" r:id="rId7"/>
    <p:sldId id="259" r:id="rId8"/>
    <p:sldId id="260" r:id="rId9"/>
  </p:sldIdLst>
  <p:sldSz cx="12192000" cy="6858000"/>
  <p:notesSz cx="6858000" cy="9144000"/>
  <p:embeddedFontLst>
    <p:embeddedFont>
      <p:font typeface="PP Right Grotesk Compact Dark" panose="020B0604020202020204" charset="0"/>
      <p:bold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F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87774" autoAdjust="0"/>
  </p:normalViewPr>
  <p:slideViewPr>
    <p:cSldViewPr snapToGrid="0">
      <p:cViewPr varScale="1">
        <p:scale>
          <a:sx n="136" d="100"/>
          <a:sy n="136" d="100"/>
        </p:scale>
        <p:origin x="118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E9002-F7F2-4518-939A-732308823639}" type="datetimeFigureOut">
              <a:rPr lang="en-AU" smtClean="0"/>
              <a:t>21/12/2025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251BA-9822-4E3F-A83B-DA6F38966629}" type="slidenum">
              <a:rPr lang="en-AU" smtClean="0"/>
              <a:t>‹#›</a:t>
            </a:fld>
            <a:endParaRPr lang="en-AU"/>
          </a:p>
        </p:txBody>
      </p:sp>
    </p:spTree>
    <p:extLst>
      <p:ext uri="{BB962C8B-B14F-4D97-AF65-F5344CB8AC3E}">
        <p14:creationId xmlns:p14="http://schemas.microsoft.com/office/powerpoint/2010/main" val="308643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Warm Introduction</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your church family for their time and support, then briefly introduce yourself and your connection to Child Sponsorship.</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Example:</a:t>
            </a:r>
            <a:r>
              <a:rPr lang="en-AU" sz="1200" b="0" i="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‘Hi everyone, I’m [Your Name], and I want to share something close to my heart—my journey with Baptist World Aid’s Child Sponsorship program and how it’s changed my life, the life of a child named [Child’s Name] and their community in [Country].’</a:t>
            </a:r>
            <a:endParaRPr lang="en-AU" dirty="0"/>
          </a:p>
        </p:txBody>
      </p:sp>
      <p:sp>
        <p:nvSpPr>
          <p:cNvPr id="4" name="Slide Number Placeholder 3"/>
          <p:cNvSpPr>
            <a:spLocks noGrp="1"/>
          </p:cNvSpPr>
          <p:nvPr>
            <p:ph type="sldNum" sz="quarter" idx="5"/>
          </p:nvPr>
        </p:nvSpPr>
        <p:spPr/>
        <p:txBody>
          <a:bodyPr/>
          <a:lstStyle/>
          <a:p>
            <a:fld id="{167251BA-9822-4E3F-A83B-DA6F38966629}" type="slidenum">
              <a:rPr lang="en-AU" smtClean="0"/>
              <a:t>1</a:t>
            </a:fld>
            <a:endParaRPr lang="en-AU"/>
          </a:p>
        </p:txBody>
      </p:sp>
    </p:spTree>
    <p:extLst>
      <p:ext uri="{BB962C8B-B14F-4D97-AF65-F5344CB8AC3E}">
        <p14:creationId xmlns:p14="http://schemas.microsoft.com/office/powerpoint/2010/main" val="370116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Share Your Story</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often connect more with information when it’s in the form of a story—and this is your story. You might choose to:</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Talk about how you got involved with Child Sponsorship and why</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your Child Partner, their age, country, and a few personal details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Share your </a:t>
            </a:r>
            <a:r>
              <a:rPr lang="en-US" sz="1200" kern="1200" dirty="0" err="1">
                <a:solidFill>
                  <a:schemeClr val="tx1"/>
                </a:solidFill>
                <a:effectLst/>
                <a:latin typeface="+mn-lt"/>
                <a:ea typeface="+mn-ea"/>
                <a:cs typeface="+mn-cs"/>
              </a:rPr>
              <a:t>favourite</a:t>
            </a:r>
            <a:r>
              <a:rPr lang="en-US" sz="1200" kern="1200" dirty="0">
                <a:solidFill>
                  <a:schemeClr val="tx1"/>
                </a:solidFill>
                <a:effectLst/>
                <a:latin typeface="+mn-lt"/>
                <a:ea typeface="+mn-ea"/>
                <a:cs typeface="+mn-cs"/>
              </a:rPr>
              <a:t> part of </a:t>
            </a:r>
            <a:r>
              <a:rPr lang="en-AU" sz="1200" kern="1200" dirty="0">
                <a:solidFill>
                  <a:schemeClr val="tx1"/>
                </a:solidFill>
                <a:effectLst/>
                <a:latin typeface="+mn-lt"/>
                <a:ea typeface="+mn-ea"/>
                <a:cs typeface="+mn-cs"/>
              </a:rPr>
              <a:t>supporting a child</a:t>
            </a:r>
            <a:r>
              <a:rPr lang="en-US" sz="1200" kern="1200" dirty="0">
                <a:solidFill>
                  <a:schemeClr val="tx1"/>
                </a:solidFill>
                <a:effectLst/>
                <a:latin typeface="+mn-lt"/>
                <a:ea typeface="+mn-ea"/>
                <a:cs typeface="+mn-cs"/>
              </a:rPr>
              <a:t>, or maybe a letter or prayer request from your Child Partner</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Include some Scripture that reflects God’s heart for children and justice. Proverbs 31:8–9, Matthew 25:40, or James 1:27 are all great verses, or choose another that resonates for you.</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Example:</a:t>
            </a:r>
            <a:r>
              <a:rPr lang="en-AU" sz="1200" b="0" i="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‘I started supporting [Child’s Name], a 9-year-old from [Country], two years ago. I still remember the first letter they sent me—it was full of joy and hope. It reminded me how God works through his people to bring blessings to others.’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FEDC199-1F7E-4DF8-8056-B84D66DFE3B4}" type="slidenum">
              <a:rPr lang="en-AU" smtClean="0"/>
              <a:t>2</a:t>
            </a:fld>
            <a:endParaRPr lang="en-AU"/>
          </a:p>
        </p:txBody>
      </p:sp>
    </p:spTree>
    <p:extLst>
      <p:ext uri="{BB962C8B-B14F-4D97-AF65-F5344CB8AC3E}">
        <p14:creationId xmlns:p14="http://schemas.microsoft.com/office/powerpoint/2010/main" val="392322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Share Your Story</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often connect more with information when it’s in the form of a story—and this is your story. You might choose to:</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Talk about how you got involved with Child Sponsorship and why</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your Child Partner, their age, country, and a few personal details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Share your </a:t>
            </a:r>
            <a:r>
              <a:rPr lang="en-US" sz="1200" kern="1200" dirty="0" err="1">
                <a:solidFill>
                  <a:schemeClr val="tx1"/>
                </a:solidFill>
                <a:effectLst/>
                <a:latin typeface="+mn-lt"/>
                <a:ea typeface="+mn-ea"/>
                <a:cs typeface="+mn-cs"/>
              </a:rPr>
              <a:t>favourite</a:t>
            </a:r>
            <a:r>
              <a:rPr lang="en-US" sz="1200" kern="1200" dirty="0">
                <a:solidFill>
                  <a:schemeClr val="tx1"/>
                </a:solidFill>
                <a:effectLst/>
                <a:latin typeface="+mn-lt"/>
                <a:ea typeface="+mn-ea"/>
                <a:cs typeface="+mn-cs"/>
              </a:rPr>
              <a:t> part of </a:t>
            </a:r>
            <a:r>
              <a:rPr lang="en-AU" sz="1200" kern="1200" dirty="0">
                <a:solidFill>
                  <a:schemeClr val="tx1"/>
                </a:solidFill>
                <a:effectLst/>
                <a:latin typeface="+mn-lt"/>
                <a:ea typeface="+mn-ea"/>
                <a:cs typeface="+mn-cs"/>
              </a:rPr>
              <a:t>supporting a child</a:t>
            </a:r>
            <a:r>
              <a:rPr lang="en-US" sz="1200" kern="1200" dirty="0">
                <a:solidFill>
                  <a:schemeClr val="tx1"/>
                </a:solidFill>
                <a:effectLst/>
                <a:latin typeface="+mn-lt"/>
                <a:ea typeface="+mn-ea"/>
                <a:cs typeface="+mn-cs"/>
              </a:rPr>
              <a:t>, or maybe a letter or prayer request from your Child Partner</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Include some Scripture that reflects God’s heart for children and justice. Proverbs 31:8–9, Matthew 25:40, or James 1:27 are all great verses, or choose another that resonates for you.</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Example:</a:t>
            </a:r>
            <a:r>
              <a:rPr lang="en-AU" sz="1200" b="0" i="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‘I started supporting [Child’s Name], a 9-year-old from [Country], two years ago. I still remember the first letter they sent me—it was full of joy and hope. It reminded me how God works through his people to bring blessings to others.’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67251BA-9822-4E3F-A83B-DA6F38966629}" type="slidenum">
              <a:rPr lang="en-AU" smtClean="0"/>
              <a:t>3</a:t>
            </a:fld>
            <a:endParaRPr lang="en-AU"/>
          </a:p>
        </p:txBody>
      </p:sp>
    </p:spTree>
    <p:extLst>
      <p:ext uri="{BB962C8B-B14F-4D97-AF65-F5344CB8AC3E}">
        <p14:creationId xmlns:p14="http://schemas.microsoft.com/office/powerpoint/2010/main" val="257773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Highlight The Impact</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how Sponsorship through Baptist World Aid is accredited with the Australian Government, helping a child and more than 35 people in their community access education, healthcare, and community support.</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might also like to share why you choose to sponsor with Baptist World Aid and what it’s meant for you.</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Example:</a:t>
            </a:r>
            <a:r>
              <a:rPr lang="en-AU" sz="1200" b="0" i="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‘Through sponsorship, [Child’s Name] and his/her siblings can go to school, receive nutritious meals, and attend Child Club where they’re developing the confidence to advocate for themselves and others. But Child Sponsorship doesn’t stop there—the whole family and community gain access to poverty fighting programs. For example, [Child Name]’s mother is also now connected to a Self Help Group where she’s learnt skills to farm goats. And this is happening throughout [Child’s Name]’s community.  It’s more than supporting a child, it’s transforming a community.’</a:t>
            </a:r>
            <a:endParaRPr lang="en-AU" dirty="0"/>
          </a:p>
        </p:txBody>
      </p:sp>
      <p:sp>
        <p:nvSpPr>
          <p:cNvPr id="4" name="Slide Number Placeholder 3"/>
          <p:cNvSpPr>
            <a:spLocks noGrp="1"/>
          </p:cNvSpPr>
          <p:nvPr>
            <p:ph type="sldNum" sz="quarter" idx="5"/>
          </p:nvPr>
        </p:nvSpPr>
        <p:spPr/>
        <p:txBody>
          <a:bodyPr/>
          <a:lstStyle/>
          <a:p>
            <a:fld id="{167251BA-9822-4E3F-A83B-DA6F38966629}" type="slidenum">
              <a:rPr lang="en-AU" smtClean="0"/>
              <a:t>4</a:t>
            </a:fld>
            <a:endParaRPr lang="en-AU"/>
          </a:p>
        </p:txBody>
      </p:sp>
    </p:spTree>
    <p:extLst>
      <p:ext uri="{BB962C8B-B14F-4D97-AF65-F5344CB8AC3E}">
        <p14:creationId xmlns:p14="http://schemas.microsoft.com/office/powerpoint/2010/main" val="27384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Invite Them To Act</a:t>
            </a:r>
            <a:endParaRPr lang="en-AU"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a clear and gentle call to action. You can display the PowerPoint slide with the QR code if that works for your church. If not, there are other resources with the QR code.</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‘Would you consider sponsoring a child today?’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use the QR code to become a Sponsor today.’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If just four of us become Sponsors today, that will mean 140 people will gain</a:t>
            </a:r>
            <a:r>
              <a:rPr lang="en-US" sz="1200" kern="1200" dirty="0">
                <a:solidFill>
                  <a:schemeClr val="tx1"/>
                </a:solidFill>
                <a:effectLst/>
                <a:latin typeface="+mn-lt"/>
                <a:ea typeface="+mn-ea"/>
                <a:cs typeface="+mn-cs"/>
              </a:rPr>
              <a:t> access to live-changing programs!’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less than $2 per day, you can make an impact for generations to come!’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‘Put your faith into action to fight inequity and poverty—through Child Sponsorship that champions and protects children, while strengthening their families and communities.’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[Display slide with QR code or hold up printed materials]</a:t>
            </a:r>
            <a:r>
              <a:rPr lang="en-AU" sz="1200" i="0" kern="1200" dirty="0">
                <a:solidFill>
                  <a:schemeClr val="tx1"/>
                </a:solidFill>
                <a:effectLst/>
                <a:latin typeface="+mn-lt"/>
                <a:ea typeface="+mn-ea"/>
                <a:cs typeface="+mn-cs"/>
              </a:rPr>
              <a:t> </a:t>
            </a:r>
          </a:p>
          <a:p>
            <a:endParaRPr lang="en-AU" sz="1200" i="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‘Thank you for listening to my sponsorship story and the incredible impact Sponsorship has had on me, [Child Name] and their community. Now, I’d love to gently invite you to take action.</a:t>
            </a:r>
            <a:endParaRPr lang="en-A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With more than 333 million children living in extreme poverty, would you consider sponsoring a child today? You can use the QR code on the screen—or on the handout—to become a Sponsor right now. If just four of us say yes today, that means 140 people will gain access to life-changing programs! And for less than $2 a day, you can make an impact that lasts for generations. Together, we can champion the dignity and potential of every child’</a:t>
            </a:r>
            <a:endParaRPr lang="en-A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Offer Help</a:t>
            </a:r>
            <a:endParaRPr lang="en-AU"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them know you’re available to answer questions or walk them through the process and share resources after the service.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a:t>
            </a:r>
            <a:r>
              <a:rPr lang="en-AU" sz="1200" i="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‘I’ll be available up the back after this service and would love to chat and help you get signed up. I can also show you a sample profile and answer any questions you have about Baptist World Aid’s Child Sponsorship program.’</a:t>
            </a:r>
            <a:endParaRPr lang="en-AU" dirty="0"/>
          </a:p>
        </p:txBody>
      </p:sp>
      <p:sp>
        <p:nvSpPr>
          <p:cNvPr id="4" name="Slide Number Placeholder 3"/>
          <p:cNvSpPr>
            <a:spLocks noGrp="1"/>
          </p:cNvSpPr>
          <p:nvPr>
            <p:ph type="sldNum" sz="quarter" idx="5"/>
          </p:nvPr>
        </p:nvSpPr>
        <p:spPr/>
        <p:txBody>
          <a:bodyPr/>
          <a:lstStyle/>
          <a:p>
            <a:fld id="{167251BA-9822-4E3F-A83B-DA6F38966629}" type="slidenum">
              <a:rPr lang="en-AU" smtClean="0"/>
              <a:t>5</a:t>
            </a:fld>
            <a:endParaRPr lang="en-AU"/>
          </a:p>
        </p:txBody>
      </p:sp>
    </p:spTree>
    <p:extLst>
      <p:ext uri="{BB962C8B-B14F-4D97-AF65-F5344CB8AC3E}">
        <p14:creationId xmlns:p14="http://schemas.microsoft.com/office/powerpoint/2010/main" val="167093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A339-AF25-2D69-4D25-578037E436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322C884-EDD0-15BF-8AC1-30E90AFF50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31B94E0-289C-4AC5-E4CD-8DDADE542331}"/>
              </a:ext>
            </a:extLst>
          </p:cNvPr>
          <p:cNvSpPr>
            <a:spLocks noGrp="1"/>
          </p:cNvSpPr>
          <p:nvPr>
            <p:ph type="dt" sz="half" idx="10"/>
          </p:nvPr>
        </p:nvSpPr>
        <p:spPr/>
        <p:txBody>
          <a:bodyPr/>
          <a:lstStyle/>
          <a:p>
            <a:fld id="{FE3042B2-1572-4949-A3A6-6775F3A1B302}" type="datetimeFigureOut">
              <a:rPr lang="en-AU" smtClean="0"/>
              <a:t>21/12/2025</a:t>
            </a:fld>
            <a:endParaRPr lang="en-AU"/>
          </a:p>
        </p:txBody>
      </p:sp>
      <p:sp>
        <p:nvSpPr>
          <p:cNvPr id="5" name="Footer Placeholder 4">
            <a:extLst>
              <a:ext uri="{FF2B5EF4-FFF2-40B4-BE49-F238E27FC236}">
                <a16:creationId xmlns:a16="http://schemas.microsoft.com/office/drawing/2014/main" id="{30E549F9-F97A-F3DE-F685-D1CE1618F63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6CB22FA-68F0-02C7-0A39-594826A320DE}"/>
              </a:ext>
            </a:extLst>
          </p:cNvPr>
          <p:cNvSpPr>
            <a:spLocks noGrp="1"/>
          </p:cNvSpPr>
          <p:nvPr>
            <p:ph type="sldNum" sz="quarter" idx="12"/>
          </p:nvPr>
        </p:nvSpPr>
        <p:spPr/>
        <p:txBody>
          <a:bodyPr/>
          <a:lstStyle/>
          <a:p>
            <a:fld id="{A0813D8A-1277-4EF9-BC86-CB107FF56257}" type="slidenum">
              <a:rPr lang="en-AU" smtClean="0"/>
              <a:t>‹#›</a:t>
            </a:fld>
            <a:endParaRPr lang="en-AU"/>
          </a:p>
        </p:txBody>
      </p:sp>
    </p:spTree>
    <p:extLst>
      <p:ext uri="{BB962C8B-B14F-4D97-AF65-F5344CB8AC3E}">
        <p14:creationId xmlns:p14="http://schemas.microsoft.com/office/powerpoint/2010/main" val="295839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D6D3-9016-5292-54D4-C6E4879431D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EE636F0-0355-64F8-C0F3-6AC4285B9F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60F34FA-4829-988C-73E9-2DED74473C59}"/>
              </a:ext>
            </a:extLst>
          </p:cNvPr>
          <p:cNvSpPr>
            <a:spLocks noGrp="1"/>
          </p:cNvSpPr>
          <p:nvPr>
            <p:ph type="dt" sz="half" idx="10"/>
          </p:nvPr>
        </p:nvSpPr>
        <p:spPr/>
        <p:txBody>
          <a:bodyPr/>
          <a:lstStyle/>
          <a:p>
            <a:fld id="{FE3042B2-1572-4949-A3A6-6775F3A1B302}" type="datetimeFigureOut">
              <a:rPr lang="en-AU" smtClean="0"/>
              <a:t>21/12/2025</a:t>
            </a:fld>
            <a:endParaRPr lang="en-AU"/>
          </a:p>
        </p:txBody>
      </p:sp>
      <p:sp>
        <p:nvSpPr>
          <p:cNvPr id="5" name="Footer Placeholder 4">
            <a:extLst>
              <a:ext uri="{FF2B5EF4-FFF2-40B4-BE49-F238E27FC236}">
                <a16:creationId xmlns:a16="http://schemas.microsoft.com/office/drawing/2014/main" id="{7F5D3718-4CB5-ED70-4F3E-784AEFC1968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592CA06-455C-58E4-EF10-5BD848F6AA62}"/>
              </a:ext>
            </a:extLst>
          </p:cNvPr>
          <p:cNvSpPr>
            <a:spLocks noGrp="1"/>
          </p:cNvSpPr>
          <p:nvPr>
            <p:ph type="sldNum" sz="quarter" idx="12"/>
          </p:nvPr>
        </p:nvSpPr>
        <p:spPr/>
        <p:txBody>
          <a:bodyPr/>
          <a:lstStyle/>
          <a:p>
            <a:fld id="{A0813D8A-1277-4EF9-BC86-CB107FF56257}" type="slidenum">
              <a:rPr lang="en-AU" smtClean="0"/>
              <a:t>‹#›</a:t>
            </a:fld>
            <a:endParaRPr lang="en-AU"/>
          </a:p>
        </p:txBody>
      </p:sp>
    </p:spTree>
    <p:extLst>
      <p:ext uri="{BB962C8B-B14F-4D97-AF65-F5344CB8AC3E}">
        <p14:creationId xmlns:p14="http://schemas.microsoft.com/office/powerpoint/2010/main" val="343993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168F7-176D-F2A0-B80E-CB221778C1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11F7D23-5F85-2628-214D-C009F88DC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005E6B-9C16-A1C8-979B-4A9343D4E80A}"/>
              </a:ext>
            </a:extLst>
          </p:cNvPr>
          <p:cNvSpPr>
            <a:spLocks noGrp="1"/>
          </p:cNvSpPr>
          <p:nvPr>
            <p:ph type="dt" sz="half" idx="10"/>
          </p:nvPr>
        </p:nvSpPr>
        <p:spPr/>
        <p:txBody>
          <a:bodyPr/>
          <a:lstStyle/>
          <a:p>
            <a:fld id="{FE3042B2-1572-4949-A3A6-6775F3A1B302}" type="datetimeFigureOut">
              <a:rPr lang="en-AU" smtClean="0"/>
              <a:t>21/12/2025</a:t>
            </a:fld>
            <a:endParaRPr lang="en-AU"/>
          </a:p>
        </p:txBody>
      </p:sp>
      <p:sp>
        <p:nvSpPr>
          <p:cNvPr id="5" name="Footer Placeholder 4">
            <a:extLst>
              <a:ext uri="{FF2B5EF4-FFF2-40B4-BE49-F238E27FC236}">
                <a16:creationId xmlns:a16="http://schemas.microsoft.com/office/drawing/2014/main" id="{A48BBCDF-8A97-2364-2D48-77346BE751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77A8A6E-7148-721A-2FBB-443F286DBAB3}"/>
              </a:ext>
            </a:extLst>
          </p:cNvPr>
          <p:cNvSpPr>
            <a:spLocks noGrp="1"/>
          </p:cNvSpPr>
          <p:nvPr>
            <p:ph type="sldNum" sz="quarter" idx="12"/>
          </p:nvPr>
        </p:nvSpPr>
        <p:spPr/>
        <p:txBody>
          <a:bodyPr/>
          <a:lstStyle/>
          <a:p>
            <a:fld id="{A0813D8A-1277-4EF9-BC86-CB107FF56257}" type="slidenum">
              <a:rPr lang="en-AU" smtClean="0"/>
              <a:t>‹#›</a:t>
            </a:fld>
            <a:endParaRPr lang="en-AU"/>
          </a:p>
        </p:txBody>
      </p:sp>
    </p:spTree>
    <p:extLst>
      <p:ext uri="{BB962C8B-B14F-4D97-AF65-F5344CB8AC3E}">
        <p14:creationId xmlns:p14="http://schemas.microsoft.com/office/powerpoint/2010/main" val="1519905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Portrait Imag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A00A5FD-77FF-4C59-8B12-84151380B9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Picture Placeholder 4">
            <a:extLst>
              <a:ext uri="{FF2B5EF4-FFF2-40B4-BE49-F238E27FC236}">
                <a16:creationId xmlns:a16="http://schemas.microsoft.com/office/drawing/2014/main" id="{E8F04241-45BB-441B-8284-A06568B3591F}"/>
              </a:ext>
            </a:extLst>
          </p:cNvPr>
          <p:cNvSpPr>
            <a:spLocks noGrp="1"/>
          </p:cNvSpPr>
          <p:nvPr>
            <p:ph type="pic" sz="quarter" idx="10"/>
          </p:nvPr>
        </p:nvSpPr>
        <p:spPr>
          <a:xfrm>
            <a:off x="6096000" y="0"/>
            <a:ext cx="6096000" cy="6857999"/>
          </a:xfrm>
        </p:spPr>
        <p:txBody>
          <a:bodyPr lIns="813600" tIns="813600" rIns="813600" bIns="813600" anchor="ctr" anchorCtr="0"/>
          <a:lstStyle>
            <a:lvl1pPr algn="ctr">
              <a:defRPr/>
            </a:lvl1pPr>
            <a:lvl2pPr algn="ctr">
              <a:defRPr/>
            </a:lvl2pPr>
          </a:lstStyle>
          <a:p>
            <a:pPr lvl="1"/>
            <a:endParaRPr lang="en-AU" dirty="0"/>
          </a:p>
        </p:txBody>
      </p:sp>
      <p:sp>
        <p:nvSpPr>
          <p:cNvPr id="7" name="Title 1">
            <a:extLst>
              <a:ext uri="{FF2B5EF4-FFF2-40B4-BE49-F238E27FC236}">
                <a16:creationId xmlns:a16="http://schemas.microsoft.com/office/drawing/2014/main" id="{9122C774-EBF1-4848-8D41-AE55155F7D4E}"/>
              </a:ext>
            </a:extLst>
          </p:cNvPr>
          <p:cNvSpPr>
            <a:spLocks noGrp="1"/>
          </p:cNvSpPr>
          <p:nvPr>
            <p:ph type="title"/>
          </p:nvPr>
        </p:nvSpPr>
        <p:spPr>
          <a:xfrm>
            <a:off x="1270000" y="813597"/>
            <a:ext cx="4419200" cy="5230797"/>
          </a:xfrm>
        </p:spPr>
        <p:txBody>
          <a:bodyPr anchor="ctr" anchorCtr="0">
            <a:normAutofit/>
          </a:bodyPr>
          <a:lstStyle>
            <a:lvl1pPr>
              <a:defRPr sz="8000"/>
            </a:lvl1pPr>
          </a:lstStyle>
          <a:p>
            <a:r>
              <a:rPr lang="en-US"/>
              <a:t>Click to edit Master title style</a:t>
            </a:r>
            <a:endParaRPr lang="en-AU"/>
          </a:p>
        </p:txBody>
      </p:sp>
    </p:spTree>
    <p:extLst>
      <p:ext uri="{BB962C8B-B14F-4D97-AF65-F5344CB8AC3E}">
        <p14:creationId xmlns:p14="http://schemas.microsoft.com/office/powerpoint/2010/main" val="312359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1462-BA1B-6B57-9C37-B8DCD1F12C9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31CE26D-F862-6EEB-8F2D-F244F3EA45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C75B13B-CDAD-21E8-D488-FDE45E7E0DEE}"/>
              </a:ext>
            </a:extLst>
          </p:cNvPr>
          <p:cNvSpPr>
            <a:spLocks noGrp="1"/>
          </p:cNvSpPr>
          <p:nvPr>
            <p:ph type="dt" sz="half" idx="10"/>
          </p:nvPr>
        </p:nvSpPr>
        <p:spPr/>
        <p:txBody>
          <a:bodyPr/>
          <a:lstStyle/>
          <a:p>
            <a:fld id="{FE3042B2-1572-4949-A3A6-6775F3A1B302}" type="datetimeFigureOut">
              <a:rPr lang="en-AU" smtClean="0"/>
              <a:t>21/12/2025</a:t>
            </a:fld>
            <a:endParaRPr lang="en-AU"/>
          </a:p>
        </p:txBody>
      </p:sp>
      <p:sp>
        <p:nvSpPr>
          <p:cNvPr id="5" name="Footer Placeholder 4">
            <a:extLst>
              <a:ext uri="{FF2B5EF4-FFF2-40B4-BE49-F238E27FC236}">
                <a16:creationId xmlns:a16="http://schemas.microsoft.com/office/drawing/2014/main" id="{AFEEEFA2-90C7-DE40-2341-D5DE9D44729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F9888C3-1BF6-2742-C897-F246A4D5AE38}"/>
              </a:ext>
            </a:extLst>
          </p:cNvPr>
          <p:cNvSpPr>
            <a:spLocks noGrp="1"/>
          </p:cNvSpPr>
          <p:nvPr>
            <p:ph type="sldNum" sz="quarter" idx="12"/>
          </p:nvPr>
        </p:nvSpPr>
        <p:spPr/>
        <p:txBody>
          <a:bodyPr/>
          <a:lstStyle/>
          <a:p>
            <a:fld id="{A0813D8A-1277-4EF9-BC86-CB107FF56257}" type="slidenum">
              <a:rPr lang="en-AU" smtClean="0"/>
              <a:t>‹#›</a:t>
            </a:fld>
            <a:endParaRPr lang="en-AU"/>
          </a:p>
        </p:txBody>
      </p:sp>
    </p:spTree>
    <p:extLst>
      <p:ext uri="{BB962C8B-B14F-4D97-AF65-F5344CB8AC3E}">
        <p14:creationId xmlns:p14="http://schemas.microsoft.com/office/powerpoint/2010/main" val="228132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08FE-735F-4091-9100-464E44D332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8CFE885-8B88-BEB9-4A0F-657249C1FA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6668A7-73B8-FA67-6A60-4DC1BC7A351B}"/>
              </a:ext>
            </a:extLst>
          </p:cNvPr>
          <p:cNvSpPr>
            <a:spLocks noGrp="1"/>
          </p:cNvSpPr>
          <p:nvPr>
            <p:ph type="dt" sz="half" idx="10"/>
          </p:nvPr>
        </p:nvSpPr>
        <p:spPr/>
        <p:txBody>
          <a:bodyPr/>
          <a:lstStyle/>
          <a:p>
            <a:fld id="{FE3042B2-1572-4949-A3A6-6775F3A1B302}" type="datetimeFigureOut">
              <a:rPr lang="en-AU" smtClean="0"/>
              <a:t>21/12/2025</a:t>
            </a:fld>
            <a:endParaRPr lang="en-AU"/>
          </a:p>
        </p:txBody>
      </p:sp>
      <p:sp>
        <p:nvSpPr>
          <p:cNvPr id="5" name="Footer Placeholder 4">
            <a:extLst>
              <a:ext uri="{FF2B5EF4-FFF2-40B4-BE49-F238E27FC236}">
                <a16:creationId xmlns:a16="http://schemas.microsoft.com/office/drawing/2014/main" id="{F68DF50C-A75A-7167-43FA-BFECA544A25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A1ED988-7B5C-8D43-0A33-4E2E743D6593}"/>
              </a:ext>
            </a:extLst>
          </p:cNvPr>
          <p:cNvSpPr>
            <a:spLocks noGrp="1"/>
          </p:cNvSpPr>
          <p:nvPr>
            <p:ph type="sldNum" sz="quarter" idx="12"/>
          </p:nvPr>
        </p:nvSpPr>
        <p:spPr/>
        <p:txBody>
          <a:bodyPr/>
          <a:lstStyle/>
          <a:p>
            <a:fld id="{A0813D8A-1277-4EF9-BC86-CB107FF56257}" type="slidenum">
              <a:rPr lang="en-AU" smtClean="0"/>
              <a:t>‹#›</a:t>
            </a:fld>
            <a:endParaRPr lang="en-AU"/>
          </a:p>
        </p:txBody>
      </p:sp>
    </p:spTree>
    <p:extLst>
      <p:ext uri="{BB962C8B-B14F-4D97-AF65-F5344CB8AC3E}">
        <p14:creationId xmlns:p14="http://schemas.microsoft.com/office/powerpoint/2010/main" val="253554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AD3D-46C5-DA90-7CA2-5409E5D0741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517B790-C2E5-696A-BCBE-E2E4ECF0F7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6FA61A4-0F3C-BC08-9711-17B5390A0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194016F-8BE9-FE3C-74E4-E48B43E0F277}"/>
              </a:ext>
            </a:extLst>
          </p:cNvPr>
          <p:cNvSpPr>
            <a:spLocks noGrp="1"/>
          </p:cNvSpPr>
          <p:nvPr>
            <p:ph type="dt" sz="half" idx="10"/>
          </p:nvPr>
        </p:nvSpPr>
        <p:spPr/>
        <p:txBody>
          <a:bodyPr/>
          <a:lstStyle/>
          <a:p>
            <a:fld id="{FE3042B2-1572-4949-A3A6-6775F3A1B302}" type="datetimeFigureOut">
              <a:rPr lang="en-AU" smtClean="0"/>
              <a:t>21/12/2025</a:t>
            </a:fld>
            <a:endParaRPr lang="en-AU"/>
          </a:p>
        </p:txBody>
      </p:sp>
      <p:sp>
        <p:nvSpPr>
          <p:cNvPr id="6" name="Footer Placeholder 5">
            <a:extLst>
              <a:ext uri="{FF2B5EF4-FFF2-40B4-BE49-F238E27FC236}">
                <a16:creationId xmlns:a16="http://schemas.microsoft.com/office/drawing/2014/main" id="{DBD07B6C-E378-37DB-E1CD-A8043E0E7B9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04957BC-E463-7E17-258A-93DD012AEB9A}"/>
              </a:ext>
            </a:extLst>
          </p:cNvPr>
          <p:cNvSpPr>
            <a:spLocks noGrp="1"/>
          </p:cNvSpPr>
          <p:nvPr>
            <p:ph type="sldNum" sz="quarter" idx="12"/>
          </p:nvPr>
        </p:nvSpPr>
        <p:spPr/>
        <p:txBody>
          <a:bodyPr/>
          <a:lstStyle/>
          <a:p>
            <a:fld id="{A0813D8A-1277-4EF9-BC86-CB107FF56257}" type="slidenum">
              <a:rPr lang="en-AU" smtClean="0"/>
              <a:t>‹#›</a:t>
            </a:fld>
            <a:endParaRPr lang="en-AU"/>
          </a:p>
        </p:txBody>
      </p:sp>
    </p:spTree>
    <p:extLst>
      <p:ext uri="{BB962C8B-B14F-4D97-AF65-F5344CB8AC3E}">
        <p14:creationId xmlns:p14="http://schemas.microsoft.com/office/powerpoint/2010/main" val="295574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72C9-54BC-F70B-70FC-06345C309C5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FA0432A-3EC5-A045-865D-79AF02E0AE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D84052-6A4B-523D-6C1B-505B23F246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5CC3D27-2E7B-EC22-0ED7-03EE49F494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5123D6-C808-10A0-C304-B3BBDF1CF7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96423AF-10C4-EA17-DD2B-FE4A5879A056}"/>
              </a:ext>
            </a:extLst>
          </p:cNvPr>
          <p:cNvSpPr>
            <a:spLocks noGrp="1"/>
          </p:cNvSpPr>
          <p:nvPr>
            <p:ph type="dt" sz="half" idx="10"/>
          </p:nvPr>
        </p:nvSpPr>
        <p:spPr/>
        <p:txBody>
          <a:bodyPr/>
          <a:lstStyle/>
          <a:p>
            <a:fld id="{FE3042B2-1572-4949-A3A6-6775F3A1B302}" type="datetimeFigureOut">
              <a:rPr lang="en-AU" smtClean="0"/>
              <a:t>21/12/2025</a:t>
            </a:fld>
            <a:endParaRPr lang="en-AU"/>
          </a:p>
        </p:txBody>
      </p:sp>
      <p:sp>
        <p:nvSpPr>
          <p:cNvPr id="8" name="Footer Placeholder 7">
            <a:extLst>
              <a:ext uri="{FF2B5EF4-FFF2-40B4-BE49-F238E27FC236}">
                <a16:creationId xmlns:a16="http://schemas.microsoft.com/office/drawing/2014/main" id="{569928EC-1EE5-A4BF-B016-F4645DEA8DD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075FC6C-7820-29E5-C751-8F7CCF3871EF}"/>
              </a:ext>
            </a:extLst>
          </p:cNvPr>
          <p:cNvSpPr>
            <a:spLocks noGrp="1"/>
          </p:cNvSpPr>
          <p:nvPr>
            <p:ph type="sldNum" sz="quarter" idx="12"/>
          </p:nvPr>
        </p:nvSpPr>
        <p:spPr/>
        <p:txBody>
          <a:bodyPr/>
          <a:lstStyle/>
          <a:p>
            <a:fld id="{A0813D8A-1277-4EF9-BC86-CB107FF56257}" type="slidenum">
              <a:rPr lang="en-AU" smtClean="0"/>
              <a:t>‹#›</a:t>
            </a:fld>
            <a:endParaRPr lang="en-AU"/>
          </a:p>
        </p:txBody>
      </p:sp>
    </p:spTree>
    <p:extLst>
      <p:ext uri="{BB962C8B-B14F-4D97-AF65-F5344CB8AC3E}">
        <p14:creationId xmlns:p14="http://schemas.microsoft.com/office/powerpoint/2010/main" val="26738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3B4C-4321-8F88-6B6A-A3AB32F7E99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380F542-3BCB-1298-6259-5BADA68E040B}"/>
              </a:ext>
            </a:extLst>
          </p:cNvPr>
          <p:cNvSpPr>
            <a:spLocks noGrp="1"/>
          </p:cNvSpPr>
          <p:nvPr>
            <p:ph type="dt" sz="half" idx="10"/>
          </p:nvPr>
        </p:nvSpPr>
        <p:spPr/>
        <p:txBody>
          <a:bodyPr/>
          <a:lstStyle/>
          <a:p>
            <a:fld id="{FE3042B2-1572-4949-A3A6-6775F3A1B302}" type="datetimeFigureOut">
              <a:rPr lang="en-AU" smtClean="0"/>
              <a:t>21/12/2025</a:t>
            </a:fld>
            <a:endParaRPr lang="en-AU"/>
          </a:p>
        </p:txBody>
      </p:sp>
      <p:sp>
        <p:nvSpPr>
          <p:cNvPr id="4" name="Footer Placeholder 3">
            <a:extLst>
              <a:ext uri="{FF2B5EF4-FFF2-40B4-BE49-F238E27FC236}">
                <a16:creationId xmlns:a16="http://schemas.microsoft.com/office/drawing/2014/main" id="{E1C391FA-EF46-5600-7808-2C1CED995F9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671527C-1F45-E79F-01BE-C955B1F03932}"/>
              </a:ext>
            </a:extLst>
          </p:cNvPr>
          <p:cNvSpPr>
            <a:spLocks noGrp="1"/>
          </p:cNvSpPr>
          <p:nvPr>
            <p:ph type="sldNum" sz="quarter" idx="12"/>
          </p:nvPr>
        </p:nvSpPr>
        <p:spPr/>
        <p:txBody>
          <a:bodyPr/>
          <a:lstStyle/>
          <a:p>
            <a:fld id="{A0813D8A-1277-4EF9-BC86-CB107FF56257}" type="slidenum">
              <a:rPr lang="en-AU" smtClean="0"/>
              <a:t>‹#›</a:t>
            </a:fld>
            <a:endParaRPr lang="en-AU"/>
          </a:p>
        </p:txBody>
      </p:sp>
    </p:spTree>
    <p:extLst>
      <p:ext uri="{BB962C8B-B14F-4D97-AF65-F5344CB8AC3E}">
        <p14:creationId xmlns:p14="http://schemas.microsoft.com/office/powerpoint/2010/main" val="2427335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419BA-1D1E-C587-4B53-FD318FE28A44}"/>
              </a:ext>
            </a:extLst>
          </p:cNvPr>
          <p:cNvSpPr>
            <a:spLocks noGrp="1"/>
          </p:cNvSpPr>
          <p:nvPr>
            <p:ph type="dt" sz="half" idx="10"/>
          </p:nvPr>
        </p:nvSpPr>
        <p:spPr/>
        <p:txBody>
          <a:bodyPr/>
          <a:lstStyle/>
          <a:p>
            <a:fld id="{FE3042B2-1572-4949-A3A6-6775F3A1B302}" type="datetimeFigureOut">
              <a:rPr lang="en-AU" smtClean="0"/>
              <a:t>21/12/2025</a:t>
            </a:fld>
            <a:endParaRPr lang="en-AU"/>
          </a:p>
        </p:txBody>
      </p:sp>
      <p:sp>
        <p:nvSpPr>
          <p:cNvPr id="3" name="Footer Placeholder 2">
            <a:extLst>
              <a:ext uri="{FF2B5EF4-FFF2-40B4-BE49-F238E27FC236}">
                <a16:creationId xmlns:a16="http://schemas.microsoft.com/office/drawing/2014/main" id="{B889B048-E185-BB6E-8AE6-7A4EE0E7C34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432126F-448D-842A-E6A9-8849BEEF6B38}"/>
              </a:ext>
            </a:extLst>
          </p:cNvPr>
          <p:cNvSpPr>
            <a:spLocks noGrp="1"/>
          </p:cNvSpPr>
          <p:nvPr>
            <p:ph type="sldNum" sz="quarter" idx="12"/>
          </p:nvPr>
        </p:nvSpPr>
        <p:spPr/>
        <p:txBody>
          <a:bodyPr/>
          <a:lstStyle/>
          <a:p>
            <a:fld id="{A0813D8A-1277-4EF9-BC86-CB107FF56257}" type="slidenum">
              <a:rPr lang="en-AU" smtClean="0"/>
              <a:t>‹#›</a:t>
            </a:fld>
            <a:endParaRPr lang="en-AU"/>
          </a:p>
        </p:txBody>
      </p:sp>
    </p:spTree>
    <p:extLst>
      <p:ext uri="{BB962C8B-B14F-4D97-AF65-F5344CB8AC3E}">
        <p14:creationId xmlns:p14="http://schemas.microsoft.com/office/powerpoint/2010/main" val="397056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5FB95-354E-9789-72E1-BEEC349BD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9F503B3-F57F-7D9E-728B-1E89D38B5D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DE21095-EE54-131C-30FC-810540D4B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54B5E-6785-DAE5-1C9E-3DCD49927D53}"/>
              </a:ext>
            </a:extLst>
          </p:cNvPr>
          <p:cNvSpPr>
            <a:spLocks noGrp="1"/>
          </p:cNvSpPr>
          <p:nvPr>
            <p:ph type="dt" sz="half" idx="10"/>
          </p:nvPr>
        </p:nvSpPr>
        <p:spPr/>
        <p:txBody>
          <a:bodyPr/>
          <a:lstStyle/>
          <a:p>
            <a:fld id="{FE3042B2-1572-4949-A3A6-6775F3A1B302}" type="datetimeFigureOut">
              <a:rPr lang="en-AU" smtClean="0"/>
              <a:t>21/12/2025</a:t>
            </a:fld>
            <a:endParaRPr lang="en-AU"/>
          </a:p>
        </p:txBody>
      </p:sp>
      <p:sp>
        <p:nvSpPr>
          <p:cNvPr id="6" name="Footer Placeholder 5">
            <a:extLst>
              <a:ext uri="{FF2B5EF4-FFF2-40B4-BE49-F238E27FC236}">
                <a16:creationId xmlns:a16="http://schemas.microsoft.com/office/drawing/2014/main" id="{FF6CACA5-ED9C-A2C3-6BBD-A1D4B319534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AB81AED-0E53-74F1-41A3-4AB8382B68F4}"/>
              </a:ext>
            </a:extLst>
          </p:cNvPr>
          <p:cNvSpPr>
            <a:spLocks noGrp="1"/>
          </p:cNvSpPr>
          <p:nvPr>
            <p:ph type="sldNum" sz="quarter" idx="12"/>
          </p:nvPr>
        </p:nvSpPr>
        <p:spPr/>
        <p:txBody>
          <a:bodyPr/>
          <a:lstStyle/>
          <a:p>
            <a:fld id="{A0813D8A-1277-4EF9-BC86-CB107FF56257}" type="slidenum">
              <a:rPr lang="en-AU" smtClean="0"/>
              <a:t>‹#›</a:t>
            </a:fld>
            <a:endParaRPr lang="en-AU"/>
          </a:p>
        </p:txBody>
      </p:sp>
    </p:spTree>
    <p:extLst>
      <p:ext uri="{BB962C8B-B14F-4D97-AF65-F5344CB8AC3E}">
        <p14:creationId xmlns:p14="http://schemas.microsoft.com/office/powerpoint/2010/main" val="224183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444B5-8F34-83A6-BD25-524AB7BF8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F768F83-B674-D4EB-DFBA-3401D95D0A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B0A5206-513B-7A64-BBC4-DA071697C3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3F8A1-925A-01D5-4FDF-EABDD9B2436F}"/>
              </a:ext>
            </a:extLst>
          </p:cNvPr>
          <p:cNvSpPr>
            <a:spLocks noGrp="1"/>
          </p:cNvSpPr>
          <p:nvPr>
            <p:ph type="dt" sz="half" idx="10"/>
          </p:nvPr>
        </p:nvSpPr>
        <p:spPr/>
        <p:txBody>
          <a:bodyPr/>
          <a:lstStyle/>
          <a:p>
            <a:fld id="{FE3042B2-1572-4949-A3A6-6775F3A1B302}" type="datetimeFigureOut">
              <a:rPr lang="en-AU" smtClean="0"/>
              <a:t>21/12/2025</a:t>
            </a:fld>
            <a:endParaRPr lang="en-AU"/>
          </a:p>
        </p:txBody>
      </p:sp>
      <p:sp>
        <p:nvSpPr>
          <p:cNvPr id="6" name="Footer Placeholder 5">
            <a:extLst>
              <a:ext uri="{FF2B5EF4-FFF2-40B4-BE49-F238E27FC236}">
                <a16:creationId xmlns:a16="http://schemas.microsoft.com/office/drawing/2014/main" id="{6C5B5FD9-0649-7550-0690-58A3434E7B7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1876258-3EB2-8E70-A315-40DE6B0CAF44}"/>
              </a:ext>
            </a:extLst>
          </p:cNvPr>
          <p:cNvSpPr>
            <a:spLocks noGrp="1"/>
          </p:cNvSpPr>
          <p:nvPr>
            <p:ph type="sldNum" sz="quarter" idx="12"/>
          </p:nvPr>
        </p:nvSpPr>
        <p:spPr/>
        <p:txBody>
          <a:bodyPr/>
          <a:lstStyle/>
          <a:p>
            <a:fld id="{A0813D8A-1277-4EF9-BC86-CB107FF56257}" type="slidenum">
              <a:rPr lang="en-AU" smtClean="0"/>
              <a:t>‹#›</a:t>
            </a:fld>
            <a:endParaRPr lang="en-AU"/>
          </a:p>
        </p:txBody>
      </p:sp>
    </p:spTree>
    <p:extLst>
      <p:ext uri="{BB962C8B-B14F-4D97-AF65-F5344CB8AC3E}">
        <p14:creationId xmlns:p14="http://schemas.microsoft.com/office/powerpoint/2010/main" val="6074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14C42E-C1E7-7EA8-74FB-72A422DDAF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29918F8-FA7E-86EB-F8FC-0C98741D71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01D5974-ECD6-45C5-98B6-469E885C37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3042B2-1572-4949-A3A6-6775F3A1B302}" type="datetimeFigureOut">
              <a:rPr lang="en-AU" smtClean="0"/>
              <a:t>21/12/2025</a:t>
            </a:fld>
            <a:endParaRPr lang="en-AU"/>
          </a:p>
        </p:txBody>
      </p:sp>
      <p:sp>
        <p:nvSpPr>
          <p:cNvPr id="5" name="Footer Placeholder 4">
            <a:extLst>
              <a:ext uri="{FF2B5EF4-FFF2-40B4-BE49-F238E27FC236}">
                <a16:creationId xmlns:a16="http://schemas.microsoft.com/office/drawing/2014/main" id="{D6AB20E0-A32C-F800-B060-B5EA5A74A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51FB1E51-F4A2-B9F2-7FF8-4286D51EA5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813D8A-1277-4EF9-BC86-CB107FF56257}" type="slidenum">
              <a:rPr lang="en-AU" smtClean="0"/>
              <a:t>‹#›</a:t>
            </a:fld>
            <a:endParaRPr lang="en-AU"/>
          </a:p>
        </p:txBody>
      </p:sp>
    </p:spTree>
    <p:extLst>
      <p:ext uri="{BB962C8B-B14F-4D97-AF65-F5344CB8AC3E}">
        <p14:creationId xmlns:p14="http://schemas.microsoft.com/office/powerpoint/2010/main" val="2320427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miling at the camera&#10;&#10;AI-generated content may be incorrect.">
            <a:extLst>
              <a:ext uri="{FF2B5EF4-FFF2-40B4-BE49-F238E27FC236}">
                <a16:creationId xmlns:a16="http://schemas.microsoft.com/office/drawing/2014/main" id="{5CB2875D-4900-1F4C-E849-22225E064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18891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718B80C8-2788-C4C5-854B-245EC08B382A}"/>
              </a:ext>
            </a:extLst>
          </p:cNvPr>
          <p:cNvSpPr txBox="1">
            <a:spLocks noGrp="1" noRot="1" noMove="1" noResize="1" noEditPoints="1" noAdjustHandles="1" noChangeArrowheads="1" noChangeShapeType="1"/>
          </p:cNvSpPr>
          <p:nvPr/>
        </p:nvSpPr>
        <p:spPr>
          <a:xfrm>
            <a:off x="6843712" y="3779129"/>
            <a:ext cx="4600575" cy="1261884"/>
          </a:xfrm>
          <a:prstGeom prst="rect">
            <a:avLst/>
          </a:prstGeom>
        </p:spPr>
        <p:txBody>
          <a:bodyPr vert="horz" wrap="square" lIns="0" tIns="0" rIns="0" bIns="0" rtlCol="0" anchor="ctr" anchorCtr="0">
            <a:spAutoFit/>
          </a:bodyPr>
          <a:lstStyle>
            <a:lvl1pPr marL="0" indent="0" algn="ctr" defTabSz="914400" rtl="0" eaLnBrk="1" latinLnBrk="0" hangingPunct="1">
              <a:lnSpc>
                <a:spcPct val="80000"/>
              </a:lnSpc>
              <a:spcBef>
                <a:spcPts val="1200"/>
              </a:spcBef>
              <a:spcAft>
                <a:spcPts val="1200"/>
              </a:spcAft>
              <a:buFont typeface="Arial" panose="020B0604020202020204" pitchFamily="34" charset="0"/>
              <a:buNone/>
              <a:defRPr sz="2000" kern="1200">
                <a:solidFill>
                  <a:schemeClr val="tx1"/>
                </a:solidFill>
                <a:latin typeface="+mj-lt"/>
                <a:ea typeface="+mn-ea"/>
                <a:cs typeface="+mn-cs"/>
              </a:defRPr>
            </a:lvl1pPr>
            <a:lvl2pPr marL="0" indent="0" algn="ctr" defTabSz="914400" rtl="0" eaLnBrk="1" latinLnBrk="0" hangingPunct="1">
              <a:lnSpc>
                <a:spcPct val="100000"/>
              </a:lnSpc>
              <a:spcBef>
                <a:spcPts val="0"/>
              </a:spcBef>
              <a:spcAft>
                <a:spcPts val="1200"/>
              </a:spcAft>
              <a:buFont typeface="Arial" panose="020B0604020202020204" pitchFamily="34" charset="0"/>
              <a:buNone/>
              <a:defRPr lang="en-US" sz="1800" kern="1200" dirty="0" smtClean="0">
                <a:solidFill>
                  <a:schemeClr val="tx1"/>
                </a:solidFill>
                <a:latin typeface="+mn-lt"/>
                <a:ea typeface="+mn-ea"/>
                <a:cs typeface="+mn-cs"/>
              </a:defRPr>
            </a:lvl2pPr>
            <a:lvl3pPr marL="2304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18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1200"/>
              </a:spcAft>
              <a:buClr>
                <a:schemeClr val="accent2"/>
              </a:buClr>
              <a:buFont typeface="Arial" panose="020B0604020202020204" pitchFamily="34" charset="0"/>
              <a:buChar char="•"/>
              <a:defRPr sz="1800" kern="1200">
                <a:solidFill>
                  <a:schemeClr val="tx1"/>
                </a:solidFill>
                <a:latin typeface="+mn-lt"/>
                <a:ea typeface="+mn-ea"/>
                <a:cs typeface="+mn-cs"/>
              </a:defRPr>
            </a:lvl4pPr>
            <a:lvl5pPr marL="230400" indent="-228600" algn="l" defTabSz="914400" rtl="0" eaLnBrk="1" latinLnBrk="0" hangingPunct="1">
              <a:lnSpc>
                <a:spcPct val="100000"/>
              </a:lnSpc>
              <a:spcBef>
                <a:spcPts val="0"/>
              </a:spcBef>
              <a:spcAft>
                <a:spcPts val="1200"/>
              </a:spcAft>
              <a:buClr>
                <a:schemeClr val="accent4"/>
              </a:buClr>
              <a:buFont typeface="Arial" panose="020B0604020202020204" pitchFamily="34" charset="0"/>
              <a:buChar char="•"/>
              <a:defRPr sz="1800" kern="1200">
                <a:solidFill>
                  <a:schemeClr val="tx1"/>
                </a:solidFill>
                <a:latin typeface="+mn-lt"/>
                <a:ea typeface="+mn-ea"/>
                <a:cs typeface="+mn-cs"/>
              </a:defRPr>
            </a:lvl5pPr>
            <a:lvl6pPr marL="230400" indent="-2286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1800" kern="1200">
                <a:solidFill>
                  <a:schemeClr val="tx1"/>
                </a:solidFill>
                <a:latin typeface="+mn-lt"/>
                <a:ea typeface="+mn-ea"/>
                <a:cs typeface="+mn-cs"/>
              </a:defRPr>
            </a:lvl6pPr>
            <a:lvl7pPr marL="230400" indent="-228600" algn="l" defTabSz="914400" rtl="0" eaLnBrk="1" latinLnBrk="0" hangingPunct="1">
              <a:lnSpc>
                <a:spcPct val="100000"/>
              </a:lnSpc>
              <a:spcBef>
                <a:spcPts val="0"/>
              </a:spcBef>
              <a:spcAft>
                <a:spcPts val="1200"/>
              </a:spcAft>
              <a:buClr>
                <a:srgbClr val="F99607"/>
              </a:buClr>
              <a:buFont typeface="Arial" panose="020B0604020202020204" pitchFamily="34" charset="0"/>
              <a:buChar char="•"/>
              <a:defRPr sz="1800" kern="1200">
                <a:solidFill>
                  <a:schemeClr val="tx1"/>
                </a:solidFill>
                <a:latin typeface="+mn-lt"/>
                <a:ea typeface="+mn-ea"/>
                <a:cs typeface="+mn-cs"/>
              </a:defRPr>
            </a:lvl7pPr>
            <a:lvl8pPr marL="230400" indent="-228600" algn="l" defTabSz="914400" rtl="0" eaLnBrk="1" latinLnBrk="0" hangingPunct="1">
              <a:lnSpc>
                <a:spcPct val="100000"/>
              </a:lnSpc>
              <a:spcBef>
                <a:spcPts val="0"/>
              </a:spcBef>
              <a:spcAft>
                <a:spcPts val="1200"/>
              </a:spcAft>
              <a:buClr>
                <a:srgbClr val="FFBBBE"/>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a:t>
            </a:r>
          </a:p>
          <a:p>
            <a:pPr lvl="1"/>
            <a:r>
              <a:rPr lang="en-US" dirty="0"/>
              <a:t>Add a photo of a drawing or letter </a:t>
            </a:r>
            <a:br>
              <a:rPr lang="en-US" dirty="0"/>
            </a:br>
            <a:r>
              <a:rPr lang="en-US" dirty="0"/>
              <a:t>your child sent—it’s best not to use </a:t>
            </a:r>
            <a:br>
              <a:rPr lang="en-US" dirty="0"/>
            </a:br>
            <a:r>
              <a:rPr lang="en-US" dirty="0"/>
              <a:t>a child’s photo in public spaces.</a:t>
            </a:r>
          </a:p>
        </p:txBody>
      </p:sp>
      <p:sp>
        <p:nvSpPr>
          <p:cNvPr id="9" name="Picture Placeholder 8">
            <a:extLst>
              <a:ext uri="{FF2B5EF4-FFF2-40B4-BE49-F238E27FC236}">
                <a16:creationId xmlns:a16="http://schemas.microsoft.com/office/drawing/2014/main" id="{0F264413-FBEA-A577-79DB-0AF0A748272A}"/>
              </a:ext>
            </a:extLst>
          </p:cNvPr>
          <p:cNvSpPr>
            <a:spLocks noGrp="1" noRot="1" noMove="1" noResize="1" noEditPoints="1" noAdjustHandles="1" noChangeArrowheads="1" noChangeShapeType="1"/>
          </p:cNvSpPr>
          <p:nvPr>
            <p:ph type="pic" sz="quarter" idx="10"/>
          </p:nvPr>
        </p:nvSpPr>
        <p:spPr/>
        <p:txBody>
          <a:bodyPr/>
          <a:lstStyle/>
          <a:p>
            <a:endParaRPr lang="en-AU"/>
          </a:p>
        </p:txBody>
      </p:sp>
      <p:sp>
        <p:nvSpPr>
          <p:cNvPr id="3" name="Title 2">
            <a:extLst>
              <a:ext uri="{FF2B5EF4-FFF2-40B4-BE49-F238E27FC236}">
                <a16:creationId xmlns:a16="http://schemas.microsoft.com/office/drawing/2014/main" id="{5102C3CA-33AC-E9F7-1CE7-1E7C6672209D}"/>
              </a:ext>
            </a:extLst>
          </p:cNvPr>
          <p:cNvSpPr>
            <a:spLocks noGrp="1" noRot="1" noMove="1" noResize="1" noEditPoints="1" noAdjustHandles="1" noChangeArrowheads="1" noChangeShapeType="1"/>
          </p:cNvSpPr>
          <p:nvPr>
            <p:ph type="title"/>
          </p:nvPr>
        </p:nvSpPr>
        <p:spPr/>
        <p:txBody>
          <a:bodyPr>
            <a:normAutofit/>
          </a:bodyPr>
          <a:lstStyle/>
          <a:p>
            <a:pPr>
              <a:lnSpc>
                <a:spcPct val="80000"/>
              </a:lnSpc>
            </a:pPr>
            <a:r>
              <a:rPr lang="en-US" sz="6000" dirty="0">
                <a:solidFill>
                  <a:srgbClr val="333F4C"/>
                </a:solidFill>
                <a:latin typeface="PP Right Grotesk Compact Dark" panose="00000906000000000000" pitchFamily="50" charset="0"/>
              </a:rPr>
              <a:t>My Sponsorship Story – Add Your Own Heading Here</a:t>
            </a:r>
            <a:endParaRPr lang="en-AU" sz="6000" dirty="0">
              <a:solidFill>
                <a:srgbClr val="333F4C"/>
              </a:solidFill>
              <a:latin typeface="PP Right Grotesk Compact Dark" panose="00000906000000000000" pitchFamily="50" charset="0"/>
            </a:endParaRPr>
          </a:p>
        </p:txBody>
      </p:sp>
      <p:pic>
        <p:nvPicPr>
          <p:cNvPr id="18" name="Graphic 17">
            <a:extLst>
              <a:ext uri="{FF2B5EF4-FFF2-40B4-BE49-F238E27FC236}">
                <a16:creationId xmlns:a16="http://schemas.microsoft.com/office/drawing/2014/main" id="{6614AB70-19E1-609D-8B6F-541A70F52BCE}"/>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rot="761861">
            <a:off x="3071678" y="6064707"/>
            <a:ext cx="217629" cy="267659"/>
          </a:xfrm>
          <a:prstGeom prst="rect">
            <a:avLst/>
          </a:prstGeom>
        </p:spPr>
      </p:pic>
      <p:pic>
        <p:nvPicPr>
          <p:cNvPr id="21" name="Graphic 20">
            <a:extLst>
              <a:ext uri="{FF2B5EF4-FFF2-40B4-BE49-F238E27FC236}">
                <a16:creationId xmlns:a16="http://schemas.microsoft.com/office/drawing/2014/main" id="{27908C65-13AC-2E1B-F33B-A8107D7AF01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rot="20939242">
            <a:off x="5339278" y="492552"/>
            <a:ext cx="217629" cy="267659"/>
          </a:xfrm>
          <a:prstGeom prst="rect">
            <a:avLst/>
          </a:prstGeom>
        </p:spPr>
      </p:pic>
    </p:spTree>
    <p:extLst>
      <p:ext uri="{BB962C8B-B14F-4D97-AF65-F5344CB8AC3E}">
        <p14:creationId xmlns:p14="http://schemas.microsoft.com/office/powerpoint/2010/main" val="192963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9BFA6-AA98-A8B7-EC0B-8BFBFC76C637}"/>
            </a:ext>
          </a:extLst>
        </p:cNvPr>
        <p:cNvGrpSpPr/>
        <p:nvPr/>
      </p:nvGrpSpPr>
      <p:grpSpPr>
        <a:xfrm>
          <a:off x="0" y="0"/>
          <a:ext cx="0" cy="0"/>
          <a:chOff x="0" y="0"/>
          <a:chExt cx="0" cy="0"/>
        </a:xfrm>
      </p:grpSpPr>
      <p:pic>
        <p:nvPicPr>
          <p:cNvPr id="3" name="Picture 2" descr="A child sitting on the ground with a book&#10;&#10;AI-generated content may be incorrect.">
            <a:extLst>
              <a:ext uri="{FF2B5EF4-FFF2-40B4-BE49-F238E27FC236}">
                <a16:creationId xmlns:a16="http://schemas.microsoft.com/office/drawing/2014/main" id="{BD1E1DC4-9E5D-8F95-EF50-4D351976E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48294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60817-DE07-2262-AEBA-3920F4DD1628}"/>
            </a:ext>
          </a:extLst>
        </p:cNvPr>
        <p:cNvGrpSpPr/>
        <p:nvPr/>
      </p:nvGrpSpPr>
      <p:grpSpPr>
        <a:xfrm>
          <a:off x="0" y="0"/>
          <a:ext cx="0" cy="0"/>
          <a:chOff x="0" y="0"/>
          <a:chExt cx="0" cy="0"/>
        </a:xfrm>
      </p:grpSpPr>
      <p:pic>
        <p:nvPicPr>
          <p:cNvPr id="3" name="Picture 2" descr="A group of people in different outfits&#10;&#10;AI-generated content may be incorrect.">
            <a:extLst>
              <a:ext uri="{FF2B5EF4-FFF2-40B4-BE49-F238E27FC236}">
                <a16:creationId xmlns:a16="http://schemas.microsoft.com/office/drawing/2014/main" id="{172000C2-FF82-403E-7540-090B276DE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89025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3EB25-3538-F1DC-CE66-148612BC8F76}"/>
            </a:ext>
          </a:extLst>
        </p:cNvPr>
        <p:cNvGrpSpPr/>
        <p:nvPr/>
      </p:nvGrpSpPr>
      <p:grpSpPr>
        <a:xfrm>
          <a:off x="0" y="0"/>
          <a:ext cx="0" cy="0"/>
          <a:chOff x="0" y="0"/>
          <a:chExt cx="0" cy="0"/>
        </a:xfrm>
      </p:grpSpPr>
      <p:pic>
        <p:nvPicPr>
          <p:cNvPr id="3" name="Picture 2" descr="A child in a green dress&#10;&#10;AI-generated content may be incorrect.">
            <a:extLst>
              <a:ext uri="{FF2B5EF4-FFF2-40B4-BE49-F238E27FC236}">
                <a16:creationId xmlns:a16="http://schemas.microsoft.com/office/drawing/2014/main" id="{73137C1E-5734-82F6-A76F-C9997912D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951297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7d19ca1-2412-4be4-9cad-3017a7b92e67" xsi:nil="true"/>
    <lcf76f155ced4ddcb4097134ff3c332f xmlns="1b3e41be-d8b2-4c2a-8965-8f484ad39dc2">
      <Terms xmlns="http://schemas.microsoft.com/office/infopath/2007/PartnerControls"/>
    </lcf76f155ced4ddcb4097134ff3c332f>
    <z2oe xmlns="1b3e41be-d8b2-4c2a-8965-8f484ad39dc2">
      <UserInfo>
        <DisplayName/>
        <AccountId xsi:nil="true"/>
        <AccountType/>
      </UserInfo>
    </z2o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74719D8F1E6B48AF01C6E3C464902F" ma:contentTypeVersion="20" ma:contentTypeDescription="Create a new document." ma:contentTypeScope="" ma:versionID="c06e49771b111751b9c88893fe1dee39">
  <xsd:schema xmlns:xsd="http://www.w3.org/2001/XMLSchema" xmlns:xs="http://www.w3.org/2001/XMLSchema" xmlns:p="http://schemas.microsoft.com/office/2006/metadata/properties" xmlns:ns2="1b3e41be-d8b2-4c2a-8965-8f484ad39dc2" xmlns:ns3="47d19ca1-2412-4be4-9cad-3017a7b92e67" targetNamespace="http://schemas.microsoft.com/office/2006/metadata/properties" ma:root="true" ma:fieldsID="fd061d7c7171521d6454543811ef7ad2" ns2:_="" ns3:_="">
    <xsd:import namespace="1b3e41be-d8b2-4c2a-8965-8f484ad39dc2"/>
    <xsd:import namespace="47d19ca1-2412-4be4-9cad-3017a7b92e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z2o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3e41be-d8b2-4c2a-8965-8f484ad39d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z2oe" ma:index="20" nillable="true" ma:displayName="Person or Group" ma:list="UserInfo" ma:internalName="z2o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a4f926e-6caa-4736-a581-99400c1fd992"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d19ca1-2412-4be4-9cad-3017a7b92e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6d58de2-89f1-4fe0-ae9d-70e69c98718b}" ma:internalName="TaxCatchAll" ma:showField="CatchAllData" ma:web="47d19ca1-2412-4be4-9cad-3017a7b92e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AB0827-BBB3-4545-B2B2-93227944353F}">
  <ds:schemaRefs>
    <ds:schemaRef ds:uri="http://schemas.microsoft.com/sharepoint/v3/contenttype/forms"/>
  </ds:schemaRefs>
</ds:datastoreItem>
</file>

<file path=customXml/itemProps2.xml><?xml version="1.0" encoding="utf-8"?>
<ds:datastoreItem xmlns:ds="http://schemas.openxmlformats.org/officeDocument/2006/customXml" ds:itemID="{A60F3A9A-61B1-4C1B-AB24-DFCA2A5BB56A}">
  <ds:schemaRefs>
    <ds:schemaRef ds:uri="http://schemas.microsoft.com/office/2006/metadata/properties"/>
    <ds:schemaRef ds:uri="http://schemas.microsoft.com/office/infopath/2007/PartnerControls"/>
    <ds:schemaRef ds:uri="9f244664-2c09-479e-b5c8-bc18ae4a3de1"/>
    <ds:schemaRef ds:uri="39bf14b5-7100-402b-9577-40a411783e04"/>
    <ds:schemaRef ds:uri="47d19ca1-2412-4be4-9cad-3017a7b92e67"/>
    <ds:schemaRef ds:uri="1b3e41be-d8b2-4c2a-8965-8f484ad39dc2"/>
  </ds:schemaRefs>
</ds:datastoreItem>
</file>

<file path=customXml/itemProps3.xml><?xml version="1.0" encoding="utf-8"?>
<ds:datastoreItem xmlns:ds="http://schemas.openxmlformats.org/officeDocument/2006/customXml" ds:itemID="{9C4ACE91-5818-4986-A9D6-6B2AAE029A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3e41be-d8b2-4c2a-8965-8f484ad39dc2"/>
    <ds:schemaRef ds:uri="47d19ca1-2412-4be4-9cad-3017a7b92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966</Words>
  <Application>Microsoft Office PowerPoint</Application>
  <PresentationFormat>Widescreen</PresentationFormat>
  <Paragraphs>62</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My Sponsorship Story – Add Your Own Heading Here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Huckel</dc:creator>
  <cp:lastModifiedBy>Matthew Huckel</cp:lastModifiedBy>
  <cp:revision>3</cp:revision>
  <dcterms:created xsi:type="dcterms:W3CDTF">2025-12-21T22:19:29Z</dcterms:created>
  <dcterms:modified xsi:type="dcterms:W3CDTF">2025-12-22T00:57:44Z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0x010100A874719D8F1E6B48AF01C6E3C464902F</vt:lpwstr>
  </property>
  <property fmtid="{D5CDD505-2E9C-101B-9397-08002B2CF9AE}" pid="3" name="MediaServiceImageTags">
    <vt:lpwstr/>
  </property>
</Properties>
</file>