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D55F-84C2-49EE-AAF0-972C92377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C6522-96A6-4FD4-BF88-08472F48F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02A93-992E-46D2-B4B4-6870AA5A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6B0-A9EF-408F-8E44-0C35BA6532F5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4FB96-D8AE-4626-B0C0-9B6E88E28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B1260-A2C9-465C-95D7-297623F1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5195-5379-48EB-BFFF-804D97BC72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035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CE35-0495-4A28-8E16-BD7575262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1DECB-B1C9-410E-AD91-88D73C12C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3F43-A9F1-4288-A074-60EC0AFC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6B0-A9EF-408F-8E44-0C35BA6532F5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D68F4-8194-4E05-9F12-5A966F75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2230D-A080-4E0C-9204-D29BEBC46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5195-5379-48EB-BFFF-804D97BC72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372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8CEF92-9F17-4FA0-A012-8277A03F9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22C3F-4C13-4A2F-A48B-B0BB692FC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DE0F4-3ED3-485A-A294-7181A307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6B0-A9EF-408F-8E44-0C35BA6532F5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5BED3-468E-4918-8C1E-52CFAF04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357E-2376-41D0-A6E2-5C52FFD0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5195-5379-48EB-BFFF-804D97BC72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6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B139-1860-42F7-BFE6-F75A5EFC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5702E-3D00-47C4-B55B-E8988EF1A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45CA1-2514-44EF-909B-D90B849F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6B0-A9EF-408F-8E44-0C35BA6532F5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846EB-A1BA-49B8-8BE8-C8C04A53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B0717-4C67-4A5D-84F6-B20D3D66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5195-5379-48EB-BFFF-804D97BC72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68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D6E2-F8B0-424B-A2A3-9CCD84945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5236B-AE0C-4DAD-9400-9B91387A6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E25D-EE8B-47B9-B3F9-A56D16AF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6B0-A9EF-408F-8E44-0C35BA6532F5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CA5F8-0D64-4FA3-B090-087160F1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1AD0B-1BAB-4861-BF13-867E2548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5195-5379-48EB-BFFF-804D97BC72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4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6FC9-039C-4F93-885D-9D8CA7C1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78742-299D-4B09-BD2B-92CB79717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B137C-7FE1-499B-A7A3-D9C44A67D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F0ECA-5AB3-4871-B0A9-75D8BCC2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6B0-A9EF-408F-8E44-0C35BA6532F5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0EDCD-915B-4106-A703-A7B3F930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9AFCC-B195-4A81-83A2-2A0366FA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5195-5379-48EB-BFFF-804D97BC72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991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7D7FC-B543-4FB9-860E-D7EB560E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86ED3-5BAA-4623-B623-6C125C35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B9B5B-7F6A-4238-AA07-DD7E6B743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B0A113-0E97-41CA-A280-0CC1AD091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54DF3-3F90-4648-8BF0-E461681B8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54C637-011D-4D28-9E50-F38A7D97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6B0-A9EF-408F-8E44-0C35BA6532F5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E9A11-1100-49BA-99F2-C6535EB2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ED62D6-C524-4F2D-994B-A9918E84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5195-5379-48EB-BFFF-804D97BC72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69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54AF-9CE8-4EAB-888E-76944036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4CFC5-FCF7-4FFD-BEDF-65408A19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6B0-A9EF-408F-8E44-0C35BA6532F5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18F05-40C7-4E87-B604-374AFDA1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D143A-07BD-4E66-AD2D-D695E15F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5195-5379-48EB-BFFF-804D97BC72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99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DA401-5946-4F7A-845E-7EB4049A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6B0-A9EF-408F-8E44-0C35BA6532F5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BF6FE-9AE4-4B86-B786-9D6E1F4F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E6A2F-9B65-482D-8CAD-8C87C0E1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5195-5379-48EB-BFFF-804D97BC72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11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7639D-AFE7-41CB-9FEC-762489C0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D3D70-7D54-4A67-AF1F-1499A6491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ACD42-D55F-4905-88AA-DB3341ADE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EDB49-CC35-4464-A63A-AF544AA4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6B0-A9EF-408F-8E44-0C35BA6532F5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4D534-56CF-4B22-B15D-AC2E42B0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C5A2B-14F9-43B4-B644-57B769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5195-5379-48EB-BFFF-804D97BC72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73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2489-DC38-49F7-B776-EF23821E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F80C4F-922E-4C9B-86EB-E913BBEB1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4F721-D13A-4D62-9848-13E45D896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CDFFD-B3C1-43EB-8724-9E94DACA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E6B0-A9EF-408F-8E44-0C35BA6532F5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AE8B8-DCDC-48E9-9EA9-41DFC7CD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5321F-FC82-46EF-9049-2A66905D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5195-5379-48EB-BFFF-804D97BC72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70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BC5CF1-C9B2-4646-98FE-0FD06FDD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5969D-EDE4-4729-8786-33D3A30E3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5D510-FCEB-462F-955A-6190872E9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0E6B0-A9EF-408F-8E44-0C35BA6532F5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BA8E8-85B3-4D6E-8E3D-A751B033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F5997-948A-4215-96C5-77C85276A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F5195-5379-48EB-BFFF-804D97BC72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055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74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40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63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Widjaja</dc:creator>
  <cp:lastModifiedBy>Claudia Widjaja</cp:lastModifiedBy>
  <cp:revision>1</cp:revision>
  <dcterms:created xsi:type="dcterms:W3CDTF">2022-09-27T00:53:53Z</dcterms:created>
  <dcterms:modified xsi:type="dcterms:W3CDTF">2022-09-27T00:54:44Z</dcterms:modified>
</cp:coreProperties>
</file>