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3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DF66-472B-039A-9180-8F60B2577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AFAA48-F0CC-D0DA-00F7-B109CFDBC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B898C-11AB-9816-CCF4-142379651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18013-B560-5E51-1449-421024CAE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7E6EB-02F7-C7D6-6A29-7EE1BF5A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661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B6E2D-15E0-1E8A-DE5E-4FB136252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D57B95-D201-9520-B16D-E83A83EF1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E9919-B1FB-9B93-32F1-66DD37657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A52A0-C1B5-7B1A-8A20-12D7597D4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06249-F2B5-ABAC-759A-9A159FB7E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225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4CAC3B-868D-04BA-B0C3-3E1DB45F9B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05CC8C-C41C-8A8F-9483-B65891ED01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9547D-2AEC-1932-6ECA-4EBBB687D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C663D-BFC4-B7E2-950A-6D644CF1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65CDA-203E-E495-B5B5-297FEC9C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69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0EA15-6793-BCE0-C971-1725481C2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1C474-9401-01AC-14FB-1FDECB58E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62C6F-CF8A-333C-1494-14012705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9E2C2-B5DA-08C4-8B53-6FDB2A593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5C93F-B4C9-99D0-2CF8-F743C9AB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600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9AD3E-3968-7EE1-2F2F-7B0D8D37C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5DE6C-668B-B305-F145-2AE009AA1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3C817-906C-34F4-2786-857C03364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D5744-9EDB-27EA-5568-A18354926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6A14B-5FC3-37DA-0796-A7496F29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924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65044-1D37-53DE-D3C3-F8355E38B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1E386-47D9-F1FD-DEE5-34BE7B6E4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81CDE-7963-9785-E031-119DC80AC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D87D5-8DD9-AAC8-65DA-6504651FE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D16F8F-CAA8-E5BB-B6B6-F41DB437F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609BD-8B82-1F5E-497C-1781C413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702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3FFCC-5237-7AA6-E668-C97B62EF2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5B310-F9A5-540C-C9C8-BF8985A4C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2440D0-CBBA-EAA7-DA46-E977D0CC8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135E42-AE0A-3730-C71D-C330999FCE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AC4A1-4C88-C284-B166-9EA04A60DB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9D6FC7-E785-67F7-E500-6995DCF1F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64B4B8-41EB-1662-2E93-55730C398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607443-5E11-17D4-24DE-1C0A04EC4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661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D4171-90D6-B3B6-0AEA-3BB772DE1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6998DA-4CE0-5900-62A3-3E866997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EA56C-68F5-0DD6-D9C6-D3E46527A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C8615-5703-E0A6-D4B3-8C455B306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54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7C700-32D5-DBDC-9D48-18690913C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C15CDF-B9A9-8C23-5DD3-2672E936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0C603-20AC-BCAD-80D5-0D7F22678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754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08E59-62FD-533E-7DB4-859DDC307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E16A2-710A-FB0A-371F-749A2A24D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5D1857-5749-15D1-953D-1C2BF5DFB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59717-F37D-5CB8-A7B5-6620362C7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60852-798B-4F76-C4C6-84D318CA3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70035-4249-D77E-F81A-EE814E306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369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AC239-90BB-B02B-DC60-D664BC2BC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246730-7314-4E31-D4AC-4075F1BF21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94BFB-C426-60D4-356B-59150DB22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4C783-521B-A235-DD1A-ECFE67F73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7A66E5-22F3-8082-1AB6-E2D357BC7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6050E-4443-13A7-C83A-072037676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491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1E1C2B-0597-7684-52E0-279E95BE3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5027A-A3D7-BED0-EB1D-3075D06BA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8508F-5A35-E6F0-8242-19F730693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B3890E-CC6A-4A3D-9D8E-5FBE9BE9F992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49150-3835-5434-48C7-656E93DCF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109CE-E3CA-3B94-2CFB-E40B9A843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48EEF7-8888-4174-8501-964F58F9DB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760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A087D3-79DC-167E-AABD-A5F18B1DE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28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lcf76f155ced4ddcb4097134ff3c332f xmlns="1b3e41be-d8b2-4c2a-8965-8f484ad39dc2">
      <Terms xmlns="http://schemas.microsoft.com/office/infopath/2007/PartnerControls"/>
    </lcf76f155ced4ddcb4097134ff3c332f>
    <z2oe xmlns="1b3e41be-d8b2-4c2a-8965-8f484ad39dc2">
      <UserInfo>
        <DisplayName/>
        <AccountId xsi:nil="true"/>
        <AccountType/>
      </UserInfo>
    </z2oe>
  </documentManagement>
</p:properties>
</file>

<file path=customXml/itemProps1.xml><?xml version="1.0" encoding="utf-8"?>
<ds:datastoreItem xmlns:ds="http://schemas.openxmlformats.org/officeDocument/2006/customXml" ds:itemID="{AFFCDD7F-DE0B-4B4B-9646-5CBDDD41B158}"/>
</file>

<file path=customXml/itemProps2.xml><?xml version="1.0" encoding="utf-8"?>
<ds:datastoreItem xmlns:ds="http://schemas.openxmlformats.org/officeDocument/2006/customXml" ds:itemID="{D80FA4E1-5177-475D-898C-A578C3643E80}"/>
</file>

<file path=customXml/itemProps3.xml><?xml version="1.0" encoding="utf-8"?>
<ds:datastoreItem xmlns:ds="http://schemas.openxmlformats.org/officeDocument/2006/customXml" ds:itemID="{815C71EF-1927-4A20-970B-A460CDF27812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Huckel</dc:creator>
  <cp:lastModifiedBy>Matthew Huckel</cp:lastModifiedBy>
  <cp:revision>1</cp:revision>
  <dcterms:created xsi:type="dcterms:W3CDTF">2024-08-21T23:56:19Z</dcterms:created>
  <dcterms:modified xsi:type="dcterms:W3CDTF">2024-08-21T23:58:45Z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