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62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8BE69-CDF6-7DD8-8816-45AEF96B03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316680-BC45-FBAB-CADF-AEDD9508E1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D9AED-9384-B416-55E9-74EC22423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84BDD-5AB6-4935-913F-04F838081249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33EF3-ACCC-C24A-202D-28337894A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CB73E-54A3-17CD-AC36-D349B14C3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49609-8AAC-48FB-811C-E09CBFBC42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5036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CCA8F-0A39-FC39-0AC5-AE926D178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9E149F-6C47-559D-4348-BFD4A18C75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00CD3-FECE-69D5-77FF-9255718BC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84BDD-5AB6-4935-913F-04F838081249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48CF1A-B821-6BCE-49E5-2513ECD6F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4E492-B90A-96F4-4149-8E7588C40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49609-8AAC-48FB-811C-E09CBFBC42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5445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9FC824-F813-EA80-E75B-DF9D2B191D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587FDF-0255-F10F-9DFD-348C3D4D51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264AA-866F-12D0-C48C-8737CA870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84BDD-5AB6-4935-913F-04F838081249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EDAF9-70CD-02C8-4429-956A57A84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0071A-62DA-B705-F2B2-4E0909B86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49609-8AAC-48FB-811C-E09CBFBC42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0821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51724-27D5-E9AE-3F0D-6909A692E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25D8EE-912C-AFD7-63D8-81E0481FB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60C2A-4253-9172-CFCC-33302B2DD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84BDD-5AB6-4935-913F-04F838081249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48A55-C268-2A60-7C7D-96070D268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CCBFE-197F-B083-3DE6-120C706B5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49609-8AAC-48FB-811C-E09CBFBC42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4217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2608D-D89A-B736-A3BB-09A797CD6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3E5AB0-AA2F-CD79-3EF7-C1AE051C4B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79086-F5D3-ABFF-2421-A7D838841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84BDD-5AB6-4935-913F-04F838081249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92844-C361-D277-966F-5F5823208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5C24A-A801-71AF-B41C-856069C5A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49609-8AAC-48FB-811C-E09CBFBC42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4803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1A3AC-A1A7-A205-0282-A00864113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247C9-CB29-3CE7-C009-BCA3EEE7EC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5F0204-4CB2-9467-2B88-32E41FAF2B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9E7F25-5897-3AF7-E51D-3F4174091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84BDD-5AB6-4935-913F-04F838081249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D1371-9FC9-C782-9952-45F132E8A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C21B65-C8B4-348B-16A4-51356F59A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49609-8AAC-48FB-811C-E09CBFBC42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967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187BF-6AF2-F943-8B32-0A596E2BB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7F1050-29AF-8F7C-062B-66B2A25B6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8FE0EC-F0FB-BEFE-7E04-58537F1094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10B1C5-A3CF-EDE7-105A-380DEE5113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4E2141-FFFD-2BD2-8A49-88F827A967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CF38B6-8CD1-0B64-4250-D08B55FCC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84BDD-5AB6-4935-913F-04F838081249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646D52-E10D-B9EA-7089-F7205090A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EA8BE5-4735-2102-E774-2AAC5ADED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49609-8AAC-48FB-811C-E09CBFBC42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9844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7F693-C535-ECAD-9C8A-273FAE720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FB7DBC-42F2-2676-DAC1-B888E5725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84BDD-5AB6-4935-913F-04F838081249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605D07-00F2-0B09-FF9C-965A60E4C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624D58-24F1-12BE-2AF3-49218096E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49609-8AAC-48FB-811C-E09CBFBC42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7457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6AE12F-891C-7453-2225-CF681BB4E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84BDD-5AB6-4935-913F-04F838081249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BA134D-5079-4CF0-1E5F-C552725DF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4CB6C4-870F-5B33-C815-1EE59B32C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49609-8AAC-48FB-811C-E09CBFBC42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4231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7855F-44EE-2DDB-CBDB-F39D83E93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3278D0-A0D2-0DBB-E1A7-E13F49AEE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FBAB61-C298-DE94-A67E-A53D7DE60E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4704A3-2EAF-2995-C202-B5CD1DF91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84BDD-5AB6-4935-913F-04F838081249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480F5-B230-C8F9-523A-C7BB115CC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BA2DE6-5758-D261-EC9C-56865CF5C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49609-8AAC-48FB-811C-E09CBFBC42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2732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F6ED8-A0A9-CA1F-3D21-1D4D6A595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6DB952-460E-8F62-8C71-4D409BDC5B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B1D017-D9A9-D2B4-8EC8-6FB24E7B04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8742DF-3712-4109-FA40-1F8377FD8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84BDD-5AB6-4935-913F-04F838081249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042E48-F304-7BC5-B1C5-42178B458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E40965-0419-8B30-1E4F-687A50296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49609-8AAC-48FB-811C-E09CBFBC42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3064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2FABCD-9C52-A8FC-07B2-5393684E0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F8323-0641-12C8-7733-855FAA5AB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2123D-0C2B-4BC1-07C6-63933FD59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184BDD-5AB6-4935-913F-04F838081249}" type="datetimeFigureOut">
              <a:rPr lang="en-AU" smtClean="0"/>
              <a:t>22/08/2024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8FE55F-DBA6-75B9-A90E-BC3BCBB956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38951-A995-95E0-B9A6-BC4D6A5CCB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249609-8AAC-48FB-811C-E09CBFBC42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3979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holding books in front of a purple background&#10;&#10;Description automatically generated">
            <a:extLst>
              <a:ext uri="{FF2B5EF4-FFF2-40B4-BE49-F238E27FC236}">
                <a16:creationId xmlns:a16="http://schemas.microsoft.com/office/drawing/2014/main" id="{0668483C-8D2B-3BEC-F874-F4599CE4E2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737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0B0F7D35-1E72-0362-85B7-BE30CDA20B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94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and person holding books&#10;&#10;Description automatically generated">
            <a:extLst>
              <a:ext uri="{FF2B5EF4-FFF2-40B4-BE49-F238E27FC236}">
                <a16:creationId xmlns:a16="http://schemas.microsoft.com/office/drawing/2014/main" id="{40278927-A6AF-8F88-DE56-5E91BA71E7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972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4719D8F1E6B48AF01C6E3C464902F" ma:contentTypeVersion="19" ma:contentTypeDescription="Create a new document." ma:contentTypeScope="" ma:versionID="d79c8b43f25a38deb3877c5aaab6966e">
  <xsd:schema xmlns:xsd="http://www.w3.org/2001/XMLSchema" xmlns:xs="http://www.w3.org/2001/XMLSchema" xmlns:p="http://schemas.microsoft.com/office/2006/metadata/properties" xmlns:ns2="1b3e41be-d8b2-4c2a-8965-8f484ad39dc2" xmlns:ns3="47d19ca1-2412-4be4-9cad-3017a7b92e67" targetNamespace="http://schemas.microsoft.com/office/2006/metadata/properties" ma:root="true" ma:fieldsID="f978f10d079b76712f35491546e9a47c" ns2:_="" ns3:_="">
    <xsd:import namespace="1b3e41be-d8b2-4c2a-8965-8f484ad39dc2"/>
    <xsd:import namespace="47d19ca1-2412-4be4-9cad-3017a7b92e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z2o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3e41be-d8b2-4c2a-8965-8f484ad39d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z2oe" ma:index="20" nillable="true" ma:displayName="Person or Group" ma:list="UserInfo" ma:internalName="z2o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6a4f926e-6caa-4736-a581-99400c1fd9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19ca1-2412-4be4-9cad-3017a7b92e6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6d58de2-89f1-4fe0-ae9d-70e69c98718b}" ma:internalName="TaxCatchAll" ma:showField="CatchAllData" ma:web="47d19ca1-2412-4be4-9cad-3017a7b92e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7d19ca1-2412-4be4-9cad-3017a7b92e67" xsi:nil="true"/>
    <lcf76f155ced4ddcb4097134ff3c332f xmlns="1b3e41be-d8b2-4c2a-8965-8f484ad39dc2">
      <Terms xmlns="http://schemas.microsoft.com/office/infopath/2007/PartnerControls"/>
    </lcf76f155ced4ddcb4097134ff3c332f>
    <z2oe xmlns="1b3e41be-d8b2-4c2a-8965-8f484ad39dc2">
      <UserInfo>
        <DisplayName/>
        <AccountId xsi:nil="true"/>
        <AccountType/>
      </UserInfo>
    </z2oe>
  </documentManagement>
</p:properties>
</file>

<file path=customXml/itemProps1.xml><?xml version="1.0" encoding="utf-8"?>
<ds:datastoreItem xmlns:ds="http://schemas.openxmlformats.org/officeDocument/2006/customXml" ds:itemID="{A2FB3CAE-2F5C-43FA-9723-77E5881E7B33}"/>
</file>

<file path=customXml/itemProps2.xml><?xml version="1.0" encoding="utf-8"?>
<ds:datastoreItem xmlns:ds="http://schemas.openxmlformats.org/officeDocument/2006/customXml" ds:itemID="{C3AB2F9F-E42B-470F-B4F0-974D62B66AB5}"/>
</file>

<file path=customXml/itemProps3.xml><?xml version="1.0" encoding="utf-8"?>
<ds:datastoreItem xmlns:ds="http://schemas.openxmlformats.org/officeDocument/2006/customXml" ds:itemID="{9A806E4D-CA5A-492C-969C-E0C975F339E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Huckel</dc:creator>
  <cp:lastModifiedBy>Matthew Huckel</cp:lastModifiedBy>
  <cp:revision>1</cp:revision>
  <dcterms:created xsi:type="dcterms:W3CDTF">2024-08-21T23:58:53Z</dcterms:created>
  <dcterms:modified xsi:type="dcterms:W3CDTF">2024-08-21T23:59:39Z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0x010100A874719D8F1E6B48AF01C6E3C464902F</vt:lpwstr>
  </property>
</Properties>
</file>